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411" r:id="rId6"/>
    <p:sldId id="263" r:id="rId7"/>
    <p:sldId id="314" r:id="rId8"/>
    <p:sldId id="338" r:id="rId9"/>
    <p:sldId id="291" r:id="rId10"/>
    <p:sldId id="264" r:id="rId11"/>
    <p:sldId id="266" r:id="rId12"/>
    <p:sldId id="267" r:id="rId13"/>
    <p:sldId id="268" r:id="rId14"/>
    <p:sldId id="280" r:id="rId15"/>
    <p:sldId id="281" r:id="rId16"/>
    <p:sldId id="279" r:id="rId17"/>
    <p:sldId id="269" r:id="rId18"/>
    <p:sldId id="408" r:id="rId19"/>
    <p:sldId id="273" r:id="rId20"/>
    <p:sldId id="271" r:id="rId21"/>
    <p:sldId id="409" r:id="rId22"/>
    <p:sldId id="270" r:id="rId23"/>
    <p:sldId id="410" r:id="rId24"/>
    <p:sldId id="274" r:id="rId25"/>
    <p:sldId id="272" r:id="rId26"/>
    <p:sldId id="275" r:id="rId27"/>
    <p:sldId id="282" r:id="rId28"/>
    <p:sldId id="407" r:id="rId29"/>
    <p:sldId id="405" r:id="rId30"/>
    <p:sldId id="386" r:id="rId31"/>
    <p:sldId id="328" r:id="rId32"/>
    <p:sldId id="390" r:id="rId33"/>
    <p:sldId id="387" r:id="rId34"/>
    <p:sldId id="388" r:id="rId35"/>
    <p:sldId id="394" r:id="rId36"/>
    <p:sldId id="398" r:id="rId37"/>
    <p:sldId id="399" r:id="rId38"/>
    <p:sldId id="318" r:id="rId39"/>
    <p:sldId id="402" r:id="rId40"/>
    <p:sldId id="404" r:id="rId41"/>
    <p:sldId id="406" r:id="rId42"/>
    <p:sldId id="277" r:id="rId43"/>
    <p:sldId id="283" r:id="rId44"/>
    <p:sldId id="284" r:id="rId45"/>
    <p:sldId id="285" r:id="rId46"/>
    <p:sldId id="28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3ABA0-2E09-C2EC-E1DE-013F28E421B1}" v="287" dt="2022-09-26T11:36:29.390"/>
    <p1510:client id="{138A35D6-F207-4AFD-AD7C-135A2E7AD4AC}" v="378" dt="2022-09-26T15:07:20.013"/>
    <p1510:client id="{C85952C0-8802-162B-108B-D87BD6F566C1}" v="1049" dt="2022-09-25T23:24:35.792"/>
    <p1510:client id="{C87F829A-DD96-D54B-F55E-301D8A0E87FD}" v="740" dt="2022-09-26T13:35:23.806"/>
    <p1510:client id="{EC3B3A89-B936-7CCF-8CF4-BBBE94608166}" v="55" dt="2022-09-26T15:59:03.314"/>
    <p1510:client id="{F1B50360-019D-30D8-555C-75C6DF8DF49C}" v="4" dt="2022-09-26T15:56:23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Winter" userId="S::andy.winter@globalacademy.com::3b56f437-9829-4339-9984-ed453f2c3e44" providerId="AD" clId="Web-{138A35D6-F207-4AFD-AD7C-135A2E7AD4AC}"/>
    <pc:docChg chg="addSld modSld sldOrd">
      <pc:chgData name="Andy Winter" userId="S::andy.winter@globalacademy.com::3b56f437-9829-4339-9984-ed453f2c3e44" providerId="AD" clId="Web-{138A35D6-F207-4AFD-AD7C-135A2E7AD4AC}" dt="2022-09-26T15:07:20.013" v="353" actId="1076"/>
      <pc:docMkLst>
        <pc:docMk/>
      </pc:docMkLst>
      <pc:sldChg chg="addSp delSp modSp">
        <pc:chgData name="Andy Winter" userId="S::andy.winter@globalacademy.com::3b56f437-9829-4339-9984-ed453f2c3e44" providerId="AD" clId="Web-{138A35D6-F207-4AFD-AD7C-135A2E7AD4AC}" dt="2022-09-26T10:53:48.816" v="18" actId="1076"/>
        <pc:sldMkLst>
          <pc:docMk/>
          <pc:sldMk cId="645244500" sldId="269"/>
        </pc:sldMkLst>
        <pc:picChg chg="add del mod">
          <ac:chgData name="Andy Winter" userId="S::andy.winter@globalacademy.com::3b56f437-9829-4339-9984-ed453f2c3e44" providerId="AD" clId="Web-{138A35D6-F207-4AFD-AD7C-135A2E7AD4AC}" dt="2022-09-26T10:53:42.660" v="16"/>
          <ac:picMkLst>
            <pc:docMk/>
            <pc:sldMk cId="645244500" sldId="269"/>
            <ac:picMk id="3" creationId="{BB0961CC-E4C6-B212-61DE-0E0DC3C3550F}"/>
          </ac:picMkLst>
        </pc:picChg>
        <pc:picChg chg="add mod">
          <ac:chgData name="Andy Winter" userId="S::andy.winter@globalacademy.com::3b56f437-9829-4339-9984-ed453f2c3e44" providerId="AD" clId="Web-{138A35D6-F207-4AFD-AD7C-135A2E7AD4AC}" dt="2022-09-26T10:53:48.816" v="18" actId="1076"/>
          <ac:picMkLst>
            <pc:docMk/>
            <pc:sldMk cId="645244500" sldId="269"/>
            <ac:picMk id="4" creationId="{1CC23327-2F29-00A4-B20B-11E6656412CC}"/>
          </ac:picMkLst>
        </pc:picChg>
      </pc:sldChg>
      <pc:sldChg chg="addSp delSp modSp">
        <pc:chgData name="Andy Winter" userId="S::andy.winter@globalacademy.com::3b56f437-9829-4339-9984-ed453f2c3e44" providerId="AD" clId="Web-{138A35D6-F207-4AFD-AD7C-135A2E7AD4AC}" dt="2022-09-26T14:55:56.365" v="342" actId="20577"/>
        <pc:sldMkLst>
          <pc:docMk/>
          <pc:sldMk cId="2528563230" sldId="270"/>
        </pc:sldMkLst>
        <pc:spChg chg="add mod">
          <ac:chgData name="Andy Winter" userId="S::andy.winter@globalacademy.com::3b56f437-9829-4339-9984-ed453f2c3e44" providerId="AD" clId="Web-{138A35D6-F207-4AFD-AD7C-135A2E7AD4AC}" dt="2022-09-26T14:55:56.365" v="342" actId="20577"/>
          <ac:spMkLst>
            <pc:docMk/>
            <pc:sldMk cId="2528563230" sldId="270"/>
            <ac:spMk id="3" creationId="{EF40C44B-124C-53D2-2FE5-CDC17BE37141}"/>
          </ac:spMkLst>
        </pc:spChg>
        <pc:spChg chg="del">
          <ac:chgData name="Andy Winter" userId="S::andy.winter@globalacademy.com::3b56f437-9829-4339-9984-ed453f2c3e44" providerId="AD" clId="Web-{138A35D6-F207-4AFD-AD7C-135A2E7AD4AC}" dt="2022-09-26T10:57:31.018" v="37"/>
          <ac:spMkLst>
            <pc:docMk/>
            <pc:sldMk cId="2528563230" sldId="270"/>
            <ac:spMk id="5" creationId="{C2301A0F-D495-C71E-D7F5-1594FD306C66}"/>
          </ac:spMkLst>
        </pc:spChg>
        <pc:picChg chg="add mod">
          <ac:chgData name="Andy Winter" userId="S::andy.winter@globalacademy.com::3b56f437-9829-4339-9984-ed453f2c3e44" providerId="AD" clId="Web-{138A35D6-F207-4AFD-AD7C-135A2E7AD4AC}" dt="2022-09-26T11:35:25.094" v="277" actId="1076"/>
          <ac:picMkLst>
            <pc:docMk/>
            <pc:sldMk cId="2528563230" sldId="270"/>
            <ac:picMk id="4" creationId="{7BF9C160-FB33-DC82-2DBE-502498E82C9D}"/>
          </ac:picMkLst>
        </pc:picChg>
        <pc:picChg chg="add del mod">
          <ac:chgData name="Andy Winter" userId="S::andy.winter@globalacademy.com::3b56f437-9829-4339-9984-ed453f2c3e44" providerId="AD" clId="Web-{138A35D6-F207-4AFD-AD7C-135A2E7AD4AC}" dt="2022-09-26T11:10:08.720" v="157"/>
          <ac:picMkLst>
            <pc:docMk/>
            <pc:sldMk cId="2528563230" sldId="270"/>
            <ac:picMk id="6" creationId="{AA309968-56D3-6A1A-7827-38B9B9ED1EE1}"/>
          </ac:picMkLst>
        </pc:picChg>
      </pc:sldChg>
      <pc:sldChg chg="modSp ord">
        <pc:chgData name="Andy Winter" userId="S::andy.winter@globalacademy.com::3b56f437-9829-4339-9984-ed453f2c3e44" providerId="AD" clId="Web-{138A35D6-F207-4AFD-AD7C-135A2E7AD4AC}" dt="2022-09-26T11:16:10.445" v="215" actId="1076"/>
        <pc:sldMkLst>
          <pc:docMk/>
          <pc:sldMk cId="2625033400" sldId="271"/>
        </pc:sldMkLst>
        <pc:picChg chg="mod">
          <ac:chgData name="Andy Winter" userId="S::andy.winter@globalacademy.com::3b56f437-9829-4339-9984-ed453f2c3e44" providerId="AD" clId="Web-{138A35D6-F207-4AFD-AD7C-135A2E7AD4AC}" dt="2022-09-26T11:16:10.445" v="215" actId="1076"/>
          <ac:picMkLst>
            <pc:docMk/>
            <pc:sldMk cId="2625033400" sldId="271"/>
            <ac:picMk id="3" creationId="{4A7DAE15-6F6C-F6CC-EF33-A39FBD665D18}"/>
          </ac:picMkLst>
        </pc:picChg>
      </pc:sldChg>
      <pc:sldChg chg="addSp delSp modSp">
        <pc:chgData name="Andy Winter" userId="S::andy.winter@globalacademy.com::3b56f437-9829-4339-9984-ed453f2c3e44" providerId="AD" clId="Web-{138A35D6-F207-4AFD-AD7C-135A2E7AD4AC}" dt="2022-09-26T12:46:45.383" v="288" actId="1076"/>
        <pc:sldMkLst>
          <pc:docMk/>
          <pc:sldMk cId="1997194240" sldId="273"/>
        </pc:sldMkLst>
        <pc:spChg chg="add mod">
          <ac:chgData name="Andy Winter" userId="S::andy.winter@globalacademy.com::3b56f437-9829-4339-9984-ed453f2c3e44" providerId="AD" clId="Web-{138A35D6-F207-4AFD-AD7C-135A2E7AD4AC}" dt="2022-09-26T12:46:45.383" v="288" actId="1076"/>
          <ac:spMkLst>
            <pc:docMk/>
            <pc:sldMk cId="1997194240" sldId="273"/>
            <ac:spMk id="3" creationId="{C8DA6FAF-C0F0-4B16-4848-3A3E3D42986E}"/>
          </ac:spMkLst>
        </pc:spChg>
        <pc:spChg chg="del">
          <ac:chgData name="Andy Winter" userId="S::andy.winter@globalacademy.com::3b56f437-9829-4339-9984-ed453f2c3e44" providerId="AD" clId="Web-{138A35D6-F207-4AFD-AD7C-135A2E7AD4AC}" dt="2022-09-26T10:54:02.833" v="19"/>
          <ac:spMkLst>
            <pc:docMk/>
            <pc:sldMk cId="1997194240" sldId="273"/>
            <ac:spMk id="5" creationId="{C2301A0F-D495-C71E-D7F5-1594FD306C66}"/>
          </ac:spMkLst>
        </pc:spChg>
        <pc:picChg chg="add del mod modCrop">
          <ac:chgData name="Andy Winter" userId="S::andy.winter@globalacademy.com::3b56f437-9829-4339-9984-ed453f2c3e44" providerId="AD" clId="Web-{138A35D6-F207-4AFD-AD7C-135A2E7AD4AC}" dt="2022-09-26T10:55:39.339" v="29"/>
          <ac:picMkLst>
            <pc:docMk/>
            <pc:sldMk cId="1997194240" sldId="273"/>
            <ac:picMk id="3" creationId="{C3E2B28C-B484-500D-313C-AC3E3766EED7}"/>
          </ac:picMkLst>
        </pc:picChg>
        <pc:picChg chg="add del mod">
          <ac:chgData name="Andy Winter" userId="S::andy.winter@globalacademy.com::3b56f437-9829-4339-9984-ed453f2c3e44" providerId="AD" clId="Web-{138A35D6-F207-4AFD-AD7C-135A2E7AD4AC}" dt="2022-09-26T11:00:32.904" v="46"/>
          <ac:picMkLst>
            <pc:docMk/>
            <pc:sldMk cId="1997194240" sldId="273"/>
            <ac:picMk id="4" creationId="{037F98DF-EBAB-C06E-4743-FEBDFA21E9A5}"/>
          </ac:picMkLst>
        </pc:picChg>
        <pc:picChg chg="add mod">
          <ac:chgData name="Andy Winter" userId="S::andy.winter@globalacademy.com::3b56f437-9829-4339-9984-ed453f2c3e44" providerId="AD" clId="Web-{138A35D6-F207-4AFD-AD7C-135A2E7AD4AC}" dt="2022-09-26T12:45:58.616" v="282" actId="1076"/>
          <ac:picMkLst>
            <pc:docMk/>
            <pc:sldMk cId="1997194240" sldId="273"/>
            <ac:picMk id="6" creationId="{5CA25BDA-BC9B-CEA9-0F9A-0805317CAAEA}"/>
          </ac:picMkLst>
        </pc:picChg>
      </pc:sldChg>
      <pc:sldChg chg="addSp delSp modSp">
        <pc:chgData name="Andy Winter" userId="S::andy.winter@globalacademy.com::3b56f437-9829-4339-9984-ed453f2c3e44" providerId="AD" clId="Web-{138A35D6-F207-4AFD-AD7C-135A2E7AD4AC}" dt="2022-09-26T15:07:20.013" v="353" actId="1076"/>
        <pc:sldMkLst>
          <pc:docMk/>
          <pc:sldMk cId="2651933719" sldId="274"/>
        </pc:sldMkLst>
        <pc:spChg chg="del mod">
          <ac:chgData name="Andy Winter" userId="S::andy.winter@globalacademy.com::3b56f437-9829-4339-9984-ed453f2c3e44" providerId="AD" clId="Web-{138A35D6-F207-4AFD-AD7C-135A2E7AD4AC}" dt="2022-09-26T10:46:46.697" v="2"/>
          <ac:spMkLst>
            <pc:docMk/>
            <pc:sldMk cId="2651933719" sldId="274"/>
            <ac:spMk id="3" creationId="{986E416E-FE08-A483-804F-BDAAE8D7AF0E}"/>
          </ac:spMkLst>
        </pc:spChg>
        <pc:spChg chg="add del mod">
          <ac:chgData name="Andy Winter" userId="S::andy.winter@globalacademy.com::3b56f437-9829-4339-9984-ed453f2c3e44" providerId="AD" clId="Web-{138A35D6-F207-4AFD-AD7C-135A2E7AD4AC}" dt="2022-09-26T11:05:09.108" v="73"/>
          <ac:spMkLst>
            <pc:docMk/>
            <pc:sldMk cId="2651933719" sldId="274"/>
            <ac:spMk id="6" creationId="{B8691A60-FC9C-57E7-78B0-ED6EBAA2446D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5:07:20.013" v="353" actId="1076"/>
          <ac:spMkLst>
            <pc:docMk/>
            <pc:sldMk cId="2651933719" sldId="274"/>
            <ac:spMk id="8" creationId="{2B13A9C7-53AD-710A-E9E9-5B0CD447FFDA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4:53:21.267" v="340" actId="20577"/>
          <ac:spMkLst>
            <pc:docMk/>
            <pc:sldMk cId="2651933719" sldId="274"/>
            <ac:spMk id="9" creationId="{C8BA8D5E-5BB5-CA96-4B29-AA95C1CF8DEF}"/>
          </ac:spMkLst>
        </pc:spChg>
        <pc:picChg chg="add mod">
          <ac:chgData name="Andy Winter" userId="S::andy.winter@globalacademy.com::3b56f437-9829-4339-9984-ed453f2c3e44" providerId="AD" clId="Web-{138A35D6-F207-4AFD-AD7C-135A2E7AD4AC}" dt="2022-09-26T11:06:29.503" v="97" actId="1076"/>
          <ac:picMkLst>
            <pc:docMk/>
            <pc:sldMk cId="2651933719" sldId="274"/>
            <ac:picMk id="4" creationId="{E7E81C9C-3067-3838-1701-3C2B6326FB90}"/>
          </ac:picMkLst>
        </pc:picChg>
        <pc:picChg chg="add mod">
          <ac:chgData name="Andy Winter" userId="S::andy.winter@globalacademy.com::3b56f437-9829-4339-9984-ed453f2c3e44" providerId="AD" clId="Web-{138A35D6-F207-4AFD-AD7C-135A2E7AD4AC}" dt="2022-09-26T11:06:24.659" v="96" actId="1076"/>
          <ac:picMkLst>
            <pc:docMk/>
            <pc:sldMk cId="2651933719" sldId="274"/>
            <ac:picMk id="5" creationId="{4F72F791-3695-D052-37C5-FC5A92BD6D8F}"/>
          </ac:picMkLst>
        </pc:picChg>
        <pc:picChg chg="add mod">
          <ac:chgData name="Andy Winter" userId="S::andy.winter@globalacademy.com::3b56f437-9829-4339-9984-ed453f2c3e44" providerId="AD" clId="Web-{138A35D6-F207-4AFD-AD7C-135A2E7AD4AC}" dt="2022-09-26T11:06:13.002" v="92" actId="1076"/>
          <ac:picMkLst>
            <pc:docMk/>
            <pc:sldMk cId="2651933719" sldId="274"/>
            <ac:picMk id="7" creationId="{1CAE18FB-C353-3A5A-3AED-FAD075190722}"/>
          </ac:picMkLst>
        </pc:picChg>
      </pc:sldChg>
      <pc:sldChg chg="addSp delSp modSp">
        <pc:chgData name="Andy Winter" userId="S::andy.winter@globalacademy.com::3b56f437-9829-4339-9984-ed453f2c3e44" providerId="AD" clId="Web-{138A35D6-F207-4AFD-AD7C-135A2E7AD4AC}" dt="2022-09-26T14:56:15.084" v="343" actId="1076"/>
        <pc:sldMkLst>
          <pc:docMk/>
          <pc:sldMk cId="2624218550" sldId="275"/>
        </pc:sldMkLst>
        <pc:spChg chg="del">
          <ac:chgData name="Andy Winter" userId="S::andy.winter@globalacademy.com::3b56f437-9829-4339-9984-ed453f2c3e44" providerId="AD" clId="Web-{138A35D6-F207-4AFD-AD7C-135A2E7AD4AC}" dt="2022-09-26T12:47:23.134" v="289"/>
          <ac:spMkLst>
            <pc:docMk/>
            <pc:sldMk cId="2624218550" sldId="275"/>
            <ac:spMk id="3" creationId="{807F4797-AE8E-4A52-CE0C-FF8F03DBDF58}"/>
          </ac:spMkLst>
        </pc:spChg>
        <pc:picChg chg="add mod">
          <ac:chgData name="Andy Winter" userId="S::andy.winter@globalacademy.com::3b56f437-9829-4339-9984-ed453f2c3e44" providerId="AD" clId="Web-{138A35D6-F207-4AFD-AD7C-135A2E7AD4AC}" dt="2022-09-26T14:56:15.084" v="343" actId="1076"/>
          <ac:picMkLst>
            <pc:docMk/>
            <pc:sldMk cId="2624218550" sldId="275"/>
            <ac:picMk id="4" creationId="{28C90139-F9D7-7A7A-39D3-538EB87F3910}"/>
          </ac:picMkLst>
        </pc:picChg>
      </pc:sldChg>
      <pc:sldChg chg="modSp">
        <pc:chgData name="Andy Winter" userId="S::andy.winter@globalacademy.com::3b56f437-9829-4339-9984-ed453f2c3e44" providerId="AD" clId="Web-{138A35D6-F207-4AFD-AD7C-135A2E7AD4AC}" dt="2022-09-26T14:57:11.930" v="344" actId="1076"/>
        <pc:sldMkLst>
          <pc:docMk/>
          <pc:sldMk cId="2034579816" sldId="279"/>
        </pc:sldMkLst>
        <pc:spChg chg="mod">
          <ac:chgData name="Andy Winter" userId="S::andy.winter@globalacademy.com::3b56f437-9829-4339-9984-ed453f2c3e44" providerId="AD" clId="Web-{138A35D6-F207-4AFD-AD7C-135A2E7AD4AC}" dt="2022-09-26T14:57:11.930" v="344" actId="1076"/>
          <ac:spMkLst>
            <pc:docMk/>
            <pc:sldMk cId="2034579816" sldId="279"/>
            <ac:spMk id="3" creationId="{807F4797-AE8E-4A52-CE0C-FF8F03DBDF58}"/>
          </ac:spMkLst>
        </pc:spChg>
      </pc:sldChg>
      <pc:sldChg chg="addSp delSp modSp new">
        <pc:chgData name="Andy Winter" userId="S::andy.winter@globalacademy.com::3b56f437-9829-4339-9984-ed453f2c3e44" providerId="AD" clId="Web-{138A35D6-F207-4AFD-AD7C-135A2E7AD4AC}" dt="2022-09-26T10:52:41.015" v="12" actId="1076"/>
        <pc:sldMkLst>
          <pc:docMk/>
          <pc:sldMk cId="4187154163" sldId="408"/>
        </pc:sldMkLst>
        <pc:spChg chg="del">
          <ac:chgData name="Andy Winter" userId="S::andy.winter@globalacademy.com::3b56f437-9829-4339-9984-ed453f2c3e44" providerId="AD" clId="Web-{138A35D6-F207-4AFD-AD7C-135A2E7AD4AC}" dt="2022-09-26T10:52:33.140" v="10"/>
          <ac:spMkLst>
            <pc:docMk/>
            <pc:sldMk cId="4187154163" sldId="408"/>
            <ac:spMk id="2" creationId="{8F46E27F-4B8A-8E33-4EDE-00E3C1E0A4FD}"/>
          </ac:spMkLst>
        </pc:spChg>
        <pc:spChg chg="del">
          <ac:chgData name="Andy Winter" userId="S::andy.winter@globalacademy.com::3b56f437-9829-4339-9984-ed453f2c3e44" providerId="AD" clId="Web-{138A35D6-F207-4AFD-AD7C-135A2E7AD4AC}" dt="2022-09-26T10:52:16.326" v="3"/>
          <ac:spMkLst>
            <pc:docMk/>
            <pc:sldMk cId="4187154163" sldId="408"/>
            <ac:spMk id="3" creationId="{C97FA20E-EB5F-D9AE-A7D7-3F8C6006F06A}"/>
          </ac:spMkLst>
        </pc:spChg>
        <pc:picChg chg="add mod ord">
          <ac:chgData name="Andy Winter" userId="S::andy.winter@globalacademy.com::3b56f437-9829-4339-9984-ed453f2c3e44" providerId="AD" clId="Web-{138A35D6-F207-4AFD-AD7C-135A2E7AD4AC}" dt="2022-09-26T10:52:41.015" v="12" actId="1076"/>
          <ac:picMkLst>
            <pc:docMk/>
            <pc:sldMk cId="4187154163" sldId="408"/>
            <ac:picMk id="4" creationId="{14CE05B8-D94C-A8EA-259D-CECDA265571E}"/>
          </ac:picMkLst>
        </pc:picChg>
      </pc:sldChg>
      <pc:sldChg chg="addSp delSp modSp new">
        <pc:chgData name="Andy Winter" userId="S::andy.winter@globalacademy.com::3b56f437-9829-4339-9984-ed453f2c3e44" providerId="AD" clId="Web-{138A35D6-F207-4AFD-AD7C-135A2E7AD4AC}" dt="2022-09-26T10:58:38.725" v="45"/>
        <pc:sldMkLst>
          <pc:docMk/>
          <pc:sldMk cId="909588656" sldId="409"/>
        </pc:sldMkLst>
        <pc:spChg chg="del">
          <ac:chgData name="Andy Winter" userId="S::andy.winter@globalacademy.com::3b56f437-9829-4339-9984-ed453f2c3e44" providerId="AD" clId="Web-{138A35D6-F207-4AFD-AD7C-135A2E7AD4AC}" dt="2022-09-26T10:57:57.566" v="39"/>
          <ac:spMkLst>
            <pc:docMk/>
            <pc:sldMk cId="909588656" sldId="409"/>
            <ac:spMk id="3" creationId="{A611DC07-7D08-FDDD-0643-9B26DAAB1FD4}"/>
          </ac:spMkLst>
        </pc:spChg>
        <pc:spChg chg="add del mod">
          <ac:chgData name="Andy Winter" userId="S::andy.winter@globalacademy.com::3b56f437-9829-4339-9984-ed453f2c3e44" providerId="AD" clId="Web-{138A35D6-F207-4AFD-AD7C-135A2E7AD4AC}" dt="2022-09-26T10:58:26.271" v="41"/>
          <ac:spMkLst>
            <pc:docMk/>
            <pc:sldMk cId="909588656" sldId="409"/>
            <ac:spMk id="6" creationId="{7F57EF81-94EB-7A0B-3562-5E8C4E3FDDFD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0:58:38.725" v="45"/>
          <ac:spMkLst>
            <pc:docMk/>
            <pc:sldMk cId="909588656" sldId="409"/>
            <ac:spMk id="9" creationId="{ACFED2EB-DCBF-DB51-2225-F821456AE3CF}"/>
          </ac:spMkLst>
        </pc:spChg>
        <pc:picChg chg="add del mod ord">
          <ac:chgData name="Andy Winter" userId="S::andy.winter@globalacademy.com::3b56f437-9829-4339-9984-ed453f2c3e44" providerId="AD" clId="Web-{138A35D6-F207-4AFD-AD7C-135A2E7AD4AC}" dt="2022-09-26T10:58:00.457" v="40"/>
          <ac:picMkLst>
            <pc:docMk/>
            <pc:sldMk cId="909588656" sldId="409"/>
            <ac:picMk id="4" creationId="{800C3790-7E24-B925-39F6-D5773407BBF0}"/>
          </ac:picMkLst>
        </pc:picChg>
        <pc:picChg chg="add del mod ord">
          <ac:chgData name="Andy Winter" userId="S::andy.winter@globalacademy.com::3b56f437-9829-4339-9984-ed453f2c3e44" providerId="AD" clId="Web-{138A35D6-F207-4AFD-AD7C-135A2E7AD4AC}" dt="2022-09-26T10:58:38.725" v="45"/>
          <ac:picMkLst>
            <pc:docMk/>
            <pc:sldMk cId="909588656" sldId="409"/>
            <ac:picMk id="7" creationId="{DFDAA686-C40A-9D74-1977-10895E34F530}"/>
          </ac:picMkLst>
        </pc:picChg>
      </pc:sldChg>
      <pc:sldChg chg="addSp delSp modSp new">
        <pc:chgData name="Andy Winter" userId="S::andy.winter@globalacademy.com::3b56f437-9829-4339-9984-ed453f2c3e44" providerId="AD" clId="Web-{138A35D6-F207-4AFD-AD7C-135A2E7AD4AC}" dt="2022-09-26T11:35:04.390" v="276" actId="1076"/>
        <pc:sldMkLst>
          <pc:docMk/>
          <pc:sldMk cId="2457539985" sldId="409"/>
        </pc:sldMkLst>
        <pc:spChg chg="del">
          <ac:chgData name="Andy Winter" userId="S::andy.winter@globalacademy.com::3b56f437-9829-4339-9984-ed453f2c3e44" providerId="AD" clId="Web-{138A35D6-F207-4AFD-AD7C-135A2E7AD4AC}" dt="2022-09-26T11:10:37.284" v="165"/>
          <ac:spMkLst>
            <pc:docMk/>
            <pc:sldMk cId="2457539985" sldId="409"/>
            <ac:spMk id="2" creationId="{4B577608-8BF3-87EC-0DEA-F58E6F3AFC88}"/>
          </ac:spMkLst>
        </pc:spChg>
        <pc:spChg chg="del">
          <ac:chgData name="Andy Winter" userId="S::andy.winter@globalacademy.com::3b56f437-9829-4339-9984-ed453f2c3e44" providerId="AD" clId="Web-{138A35D6-F207-4AFD-AD7C-135A2E7AD4AC}" dt="2022-09-26T11:10:14.517" v="159"/>
          <ac:spMkLst>
            <pc:docMk/>
            <pc:sldMk cId="2457539985" sldId="409"/>
            <ac:spMk id="3" creationId="{1EFB125E-E83A-320A-C3C9-619FAB153307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1:10:45.050" v="173" actId="20577"/>
          <ac:spMkLst>
            <pc:docMk/>
            <pc:sldMk cId="2457539985" sldId="409"/>
            <ac:spMk id="6" creationId="{6355DB43-1120-2824-4CA4-15C64CA9E657}"/>
          </ac:spMkLst>
        </pc:spChg>
        <pc:spChg chg="add del mod">
          <ac:chgData name="Andy Winter" userId="S::andy.winter@globalacademy.com::3b56f437-9829-4339-9984-ed453f2c3e44" providerId="AD" clId="Web-{138A35D6-F207-4AFD-AD7C-135A2E7AD4AC}" dt="2022-09-26T11:12:34.666" v="189"/>
          <ac:spMkLst>
            <pc:docMk/>
            <pc:sldMk cId="2457539985" sldId="409"/>
            <ac:spMk id="11" creationId="{8457E388-6D03-621C-208B-A5EFE3545003}"/>
          </ac:spMkLst>
        </pc:spChg>
        <pc:spChg chg="add del">
          <ac:chgData name="Andy Winter" userId="S::andy.winter@globalacademy.com::3b56f437-9829-4339-9984-ed453f2c3e44" providerId="AD" clId="Web-{138A35D6-F207-4AFD-AD7C-135A2E7AD4AC}" dt="2022-09-26T11:19:57.084" v="223"/>
          <ac:spMkLst>
            <pc:docMk/>
            <pc:sldMk cId="2457539985" sldId="409"/>
            <ac:spMk id="13" creationId="{8FDD7C4E-72B0-F28E-43AF-B3B85EDDED68}"/>
          </ac:spMkLst>
        </pc:spChg>
        <pc:spChg chg="add del">
          <ac:chgData name="Andy Winter" userId="S::andy.winter@globalacademy.com::3b56f437-9829-4339-9984-ed453f2c3e44" providerId="AD" clId="Web-{138A35D6-F207-4AFD-AD7C-135A2E7AD4AC}" dt="2022-09-26T11:20:09.929" v="225"/>
          <ac:spMkLst>
            <pc:docMk/>
            <pc:sldMk cId="2457539985" sldId="409"/>
            <ac:spMk id="14" creationId="{271BD33A-841F-910F-A8D4-A3343C310DA0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1:34:28.341" v="268" actId="1076"/>
          <ac:spMkLst>
            <pc:docMk/>
            <pc:sldMk cId="2457539985" sldId="409"/>
            <ac:spMk id="15" creationId="{950588E9-0B7C-3178-3BF5-F0FC1304577B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1:34:34.200" v="269" actId="1076"/>
          <ac:spMkLst>
            <pc:docMk/>
            <pc:sldMk cId="2457539985" sldId="409"/>
            <ac:spMk id="16" creationId="{2CCEABBF-71CC-46AA-E518-E12765525BA7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1:34:43.373" v="270" actId="1076"/>
          <ac:spMkLst>
            <pc:docMk/>
            <pc:sldMk cId="2457539985" sldId="409"/>
            <ac:spMk id="17" creationId="{4B221BC1-3B7E-0395-A1BF-3C3ABC395763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1:35:04.390" v="276" actId="1076"/>
          <ac:spMkLst>
            <pc:docMk/>
            <pc:sldMk cId="2457539985" sldId="409"/>
            <ac:spMk id="18" creationId="{0D321838-0CF0-A413-B219-8B00E28A0CBA}"/>
          </ac:spMkLst>
        </pc:spChg>
        <pc:picChg chg="add del mod ord">
          <ac:chgData name="Andy Winter" userId="S::andy.winter@globalacademy.com::3b56f437-9829-4339-9984-ed453f2c3e44" providerId="AD" clId="Web-{138A35D6-F207-4AFD-AD7C-135A2E7AD4AC}" dt="2022-09-26T11:12:30.776" v="188"/>
          <ac:picMkLst>
            <pc:docMk/>
            <pc:sldMk cId="2457539985" sldId="409"/>
            <ac:picMk id="4" creationId="{586F2C06-3882-0C3A-D5DA-DA30D5A9279B}"/>
          </ac:picMkLst>
        </pc:picChg>
        <pc:picChg chg="add del mod">
          <ac:chgData name="Andy Winter" userId="S::andy.winter@globalacademy.com::3b56f437-9829-4339-9984-ed453f2c3e44" providerId="AD" clId="Web-{138A35D6-F207-4AFD-AD7C-135A2E7AD4AC}" dt="2022-09-26T11:12:29.729" v="187"/>
          <ac:picMkLst>
            <pc:docMk/>
            <pc:sldMk cId="2457539985" sldId="409"/>
            <ac:picMk id="7" creationId="{540D2A48-F669-5846-C6EF-281D9E17259B}"/>
          </ac:picMkLst>
        </pc:picChg>
        <pc:picChg chg="add del mod">
          <ac:chgData name="Andy Winter" userId="S::andy.winter@globalacademy.com::3b56f437-9829-4339-9984-ed453f2c3e44" providerId="AD" clId="Web-{138A35D6-F207-4AFD-AD7C-135A2E7AD4AC}" dt="2022-09-26T11:12:28.229" v="186"/>
          <ac:picMkLst>
            <pc:docMk/>
            <pc:sldMk cId="2457539985" sldId="409"/>
            <ac:picMk id="8" creationId="{9613FA1D-BAE9-16AB-6620-47B12D3F434A}"/>
          </ac:picMkLst>
        </pc:picChg>
        <pc:picChg chg="add del mod">
          <ac:chgData name="Andy Winter" userId="S::andy.winter@globalacademy.com::3b56f437-9829-4339-9984-ed453f2c3e44" providerId="AD" clId="Web-{138A35D6-F207-4AFD-AD7C-135A2E7AD4AC}" dt="2022-09-26T11:12:52.543" v="193"/>
          <ac:picMkLst>
            <pc:docMk/>
            <pc:sldMk cId="2457539985" sldId="409"/>
            <ac:picMk id="9" creationId="{F2984898-A554-62B9-9BB7-3CF6B5BDBCB3}"/>
          </ac:picMkLst>
        </pc:picChg>
        <pc:picChg chg="add mod">
          <ac:chgData name="Andy Winter" userId="S::andy.winter@globalacademy.com::3b56f437-9829-4339-9984-ed453f2c3e44" providerId="AD" clId="Web-{138A35D6-F207-4AFD-AD7C-135A2E7AD4AC}" dt="2022-09-26T11:19:32.864" v="221" actId="1076"/>
          <ac:picMkLst>
            <pc:docMk/>
            <pc:sldMk cId="2457539985" sldId="409"/>
            <ac:picMk id="12" creationId="{6E313FD1-E9DC-A732-1740-73EBD2D2C031}"/>
          </ac:picMkLst>
        </pc:picChg>
      </pc:sldChg>
      <pc:sldChg chg="addSp delSp modSp new">
        <pc:chgData name="Andy Winter" userId="S::andy.winter@globalacademy.com::3b56f437-9829-4339-9984-ed453f2c3e44" providerId="AD" clId="Web-{138A35D6-F207-4AFD-AD7C-135A2E7AD4AC}" dt="2022-09-26T14:19:37.956" v="339" actId="1076"/>
        <pc:sldMkLst>
          <pc:docMk/>
          <pc:sldMk cId="2448210014" sldId="410"/>
        </pc:sldMkLst>
        <pc:spChg chg="del">
          <ac:chgData name="Andy Winter" userId="S::andy.winter@globalacademy.com::3b56f437-9829-4339-9984-ed453f2c3e44" providerId="AD" clId="Web-{138A35D6-F207-4AFD-AD7C-135A2E7AD4AC}" dt="2022-09-26T11:13:26.998" v="200"/>
          <ac:spMkLst>
            <pc:docMk/>
            <pc:sldMk cId="2448210014" sldId="410"/>
            <ac:spMk id="2" creationId="{BF1A69DC-B8AC-0F89-EF8F-D6F41A3AEEC3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4:19:37.956" v="339" actId="1076"/>
          <ac:spMkLst>
            <pc:docMk/>
            <pc:sldMk cId="2448210014" sldId="410"/>
            <ac:spMk id="2" creationId="{CE15B72D-C2F0-D708-0DD6-14CF5CD20168}"/>
          </ac:spMkLst>
        </pc:spChg>
        <pc:spChg chg="del">
          <ac:chgData name="Andy Winter" userId="S::andy.winter@globalacademy.com::3b56f437-9829-4339-9984-ed453f2c3e44" providerId="AD" clId="Web-{138A35D6-F207-4AFD-AD7C-135A2E7AD4AC}" dt="2022-09-26T11:13:28.826" v="201"/>
          <ac:spMkLst>
            <pc:docMk/>
            <pc:sldMk cId="2448210014" sldId="410"/>
            <ac:spMk id="3" creationId="{35D20C96-82CC-F458-1B44-404020BB5584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4:19:37.941" v="337" actId="1076"/>
          <ac:spMkLst>
            <pc:docMk/>
            <pc:sldMk cId="2448210014" sldId="410"/>
            <ac:spMk id="3" creationId="{745AAA7D-CF77-441A-7048-89006D1630C8}"/>
          </ac:spMkLst>
        </pc:spChg>
        <pc:spChg chg="add del mod">
          <ac:chgData name="Andy Winter" userId="S::andy.winter@globalacademy.com::3b56f437-9829-4339-9984-ed453f2c3e44" providerId="AD" clId="Web-{138A35D6-F207-4AFD-AD7C-135A2E7AD4AC}" dt="2022-09-26T13:43:08.587" v="323"/>
          <ac:spMkLst>
            <pc:docMk/>
            <pc:sldMk cId="2448210014" sldId="410"/>
            <ac:spMk id="4" creationId="{DCD8BB5A-7AC3-395F-8CF8-53587D0CB2F5}"/>
          </ac:spMkLst>
        </pc:spChg>
        <pc:spChg chg="add">
          <ac:chgData name="Andy Winter" userId="S::andy.winter@globalacademy.com::3b56f437-9829-4339-9984-ed453f2c3e44" providerId="AD" clId="Web-{138A35D6-F207-4AFD-AD7C-135A2E7AD4AC}" dt="2022-09-26T11:13:24.060" v="199"/>
          <ac:spMkLst>
            <pc:docMk/>
            <pc:sldMk cId="2448210014" sldId="410"/>
            <ac:spMk id="5" creationId="{94C574CC-B82D-23CD-6AF7-3B8721184D75}"/>
          </ac:spMkLst>
        </pc:spChg>
        <pc:spChg chg="add mod">
          <ac:chgData name="Andy Winter" userId="S::andy.winter@globalacademy.com::3b56f437-9829-4339-9984-ed453f2c3e44" providerId="AD" clId="Web-{138A35D6-F207-4AFD-AD7C-135A2E7AD4AC}" dt="2022-09-26T14:19:37.956" v="338" actId="1076"/>
          <ac:spMkLst>
            <pc:docMk/>
            <pc:sldMk cId="2448210014" sldId="410"/>
            <ac:spMk id="8" creationId="{6DDA13EA-9EFB-418E-CAB4-F25B56405908}"/>
          </ac:spMkLst>
        </pc:spChg>
        <pc:picChg chg="add mod">
          <ac:chgData name="Andy Winter" userId="S::andy.winter@globalacademy.com::3b56f437-9829-4339-9984-ed453f2c3e44" providerId="AD" clId="Web-{138A35D6-F207-4AFD-AD7C-135A2E7AD4AC}" dt="2022-09-26T13:36:04.497" v="304" actId="1076"/>
          <ac:picMkLst>
            <pc:docMk/>
            <pc:sldMk cId="2448210014" sldId="410"/>
            <ac:picMk id="6" creationId="{CD4BCD17-901B-477F-101C-66ECF8159A25}"/>
          </ac:picMkLst>
        </pc:picChg>
        <pc:picChg chg="add mod">
          <ac:chgData name="Andy Winter" userId="S::andy.winter@globalacademy.com::3b56f437-9829-4339-9984-ed453f2c3e44" providerId="AD" clId="Web-{138A35D6-F207-4AFD-AD7C-135A2E7AD4AC}" dt="2022-09-26T13:36:07.122" v="305" actId="1076"/>
          <ac:picMkLst>
            <pc:docMk/>
            <pc:sldMk cId="2448210014" sldId="410"/>
            <ac:picMk id="7" creationId="{CCCE7D31-F41E-FA04-5A51-9BBE683D2AF5}"/>
          </ac:picMkLst>
        </pc:picChg>
      </pc:sldChg>
    </pc:docChg>
  </pc:docChgLst>
  <pc:docChgLst>
    <pc:chgData name="Jonathan Jacob" userId="96e65139-9a19-4472-bdb7-cba701a3bd1e" providerId="ADAL" clId="{721943B7-A43B-2143-8AD6-DD42A5A6425D}"/>
    <pc:docChg chg="custSel addSld delSld modSld sldOrd">
      <pc:chgData name="Jonathan Jacob" userId="96e65139-9a19-4472-bdb7-cba701a3bd1e" providerId="ADAL" clId="{721943B7-A43B-2143-8AD6-DD42A5A6425D}" dt="2022-09-23T12:23:49.672" v="58" actId="20578"/>
      <pc:docMkLst>
        <pc:docMk/>
      </pc:docMkLst>
      <pc:sldChg chg="addSp delSp modSp mod">
        <pc:chgData name="Jonathan Jacob" userId="96e65139-9a19-4472-bdb7-cba701a3bd1e" providerId="ADAL" clId="{721943B7-A43B-2143-8AD6-DD42A5A6425D}" dt="2022-09-22T00:13:35.331" v="11" actId="1076"/>
        <pc:sldMkLst>
          <pc:docMk/>
          <pc:sldMk cId="2822812632" sldId="256"/>
        </pc:sldMkLst>
        <pc:spChg chg="add del mod">
          <ac:chgData name="Jonathan Jacob" userId="96e65139-9a19-4472-bdb7-cba701a3bd1e" providerId="ADAL" clId="{721943B7-A43B-2143-8AD6-DD42A5A6425D}" dt="2022-09-22T00:12:44.177" v="4" actId="478"/>
          <ac:spMkLst>
            <pc:docMk/>
            <pc:sldMk cId="2822812632" sldId="256"/>
            <ac:spMk id="4" creationId="{2782A9E3-9166-185C-BA0B-B989BA377B2B}"/>
          </ac:spMkLst>
        </pc:spChg>
        <pc:spChg chg="add mod">
          <ac:chgData name="Jonathan Jacob" userId="96e65139-9a19-4472-bdb7-cba701a3bd1e" providerId="ADAL" clId="{721943B7-A43B-2143-8AD6-DD42A5A6425D}" dt="2022-09-22T00:13:35.331" v="11" actId="1076"/>
          <ac:spMkLst>
            <pc:docMk/>
            <pc:sldMk cId="2822812632" sldId="256"/>
            <ac:spMk id="5" creationId="{D4B3DCC7-1EA6-A852-5777-0DE9613429BF}"/>
          </ac:spMkLst>
        </pc:spChg>
      </pc:sldChg>
      <pc:sldChg chg="del">
        <pc:chgData name="Jonathan Jacob" userId="96e65139-9a19-4472-bdb7-cba701a3bd1e" providerId="ADAL" clId="{721943B7-A43B-2143-8AD6-DD42A5A6425D}" dt="2022-09-22T00:17:49.629" v="55" actId="2696"/>
        <pc:sldMkLst>
          <pc:docMk/>
          <pc:sldMk cId="2041449155" sldId="276"/>
        </pc:sldMkLst>
      </pc:sldChg>
      <pc:sldChg chg="modSp mod">
        <pc:chgData name="Jonathan Jacob" userId="96e65139-9a19-4472-bdb7-cba701a3bd1e" providerId="ADAL" clId="{721943B7-A43B-2143-8AD6-DD42A5A6425D}" dt="2022-09-22T00:17:29.603" v="53" actId="20577"/>
        <pc:sldMkLst>
          <pc:docMk/>
          <pc:sldMk cId="3750939398" sldId="277"/>
        </pc:sldMkLst>
        <pc:spChg chg="mod">
          <ac:chgData name="Jonathan Jacob" userId="96e65139-9a19-4472-bdb7-cba701a3bd1e" providerId="ADAL" clId="{721943B7-A43B-2143-8AD6-DD42A5A6425D}" dt="2022-09-22T00:17:29.603" v="53" actId="20577"/>
          <ac:spMkLst>
            <pc:docMk/>
            <pc:sldMk cId="3750939398" sldId="277"/>
            <ac:spMk id="2" creationId="{5A0A099C-3958-9369-85D6-2DDE2D005C90}"/>
          </ac:spMkLst>
        </pc:spChg>
      </pc:sldChg>
      <pc:sldChg chg="del">
        <pc:chgData name="Jonathan Jacob" userId="96e65139-9a19-4472-bdb7-cba701a3bd1e" providerId="ADAL" clId="{721943B7-A43B-2143-8AD6-DD42A5A6425D}" dt="2022-09-22T00:17:33.792" v="54" actId="2696"/>
        <pc:sldMkLst>
          <pc:docMk/>
          <pc:sldMk cId="145203976" sldId="278"/>
        </pc:sldMkLst>
      </pc:sldChg>
      <pc:sldChg chg="ord">
        <pc:chgData name="Jonathan Jacob" userId="96e65139-9a19-4472-bdb7-cba701a3bd1e" providerId="ADAL" clId="{721943B7-A43B-2143-8AD6-DD42A5A6425D}" dt="2022-09-23T12:23:49.672" v="58" actId="20578"/>
        <pc:sldMkLst>
          <pc:docMk/>
          <pc:sldMk cId="2034579816" sldId="279"/>
        </pc:sldMkLst>
      </pc:sldChg>
      <pc:sldChg chg="addSp delSp modSp new del mod">
        <pc:chgData name="Jonathan Jacob" userId="96e65139-9a19-4472-bdb7-cba701a3bd1e" providerId="ADAL" clId="{721943B7-A43B-2143-8AD6-DD42A5A6425D}" dt="2022-09-22T00:14:16.282" v="31" actId="2696"/>
        <pc:sldMkLst>
          <pc:docMk/>
          <pc:sldMk cId="3548210066" sldId="287"/>
        </pc:sldMkLst>
        <pc:spChg chg="del">
          <ac:chgData name="Jonathan Jacob" userId="96e65139-9a19-4472-bdb7-cba701a3bd1e" providerId="ADAL" clId="{721943B7-A43B-2143-8AD6-DD42A5A6425D}" dt="2022-09-22T00:12:58.986" v="6" actId="478"/>
          <ac:spMkLst>
            <pc:docMk/>
            <pc:sldMk cId="3548210066" sldId="287"/>
            <ac:spMk id="2" creationId="{3904728F-46EE-F32C-9E8C-2AEC8E2FEE0E}"/>
          </ac:spMkLst>
        </pc:spChg>
        <pc:spChg chg="del">
          <ac:chgData name="Jonathan Jacob" userId="96e65139-9a19-4472-bdb7-cba701a3bd1e" providerId="ADAL" clId="{721943B7-A43B-2143-8AD6-DD42A5A6425D}" dt="2022-09-22T00:12:58.986" v="6" actId="478"/>
          <ac:spMkLst>
            <pc:docMk/>
            <pc:sldMk cId="3548210066" sldId="287"/>
            <ac:spMk id="3" creationId="{1C2D4902-3B89-33FB-ECF1-3AC7ADBA0DC3}"/>
          </ac:spMkLst>
        </pc:spChg>
        <pc:picChg chg="add del mod">
          <ac:chgData name="Jonathan Jacob" userId="96e65139-9a19-4472-bdb7-cba701a3bd1e" providerId="ADAL" clId="{721943B7-A43B-2143-8AD6-DD42A5A6425D}" dt="2022-09-22T00:13:27.771" v="9" actId="478"/>
          <ac:picMkLst>
            <pc:docMk/>
            <pc:sldMk cId="3548210066" sldId="287"/>
            <ac:picMk id="1026" creationId="{DEE7B25D-9427-8B8E-4D5B-B6FE57F6A351}"/>
          </ac:picMkLst>
        </pc:picChg>
        <pc:picChg chg="add del mod">
          <ac:chgData name="Jonathan Jacob" userId="96e65139-9a19-4472-bdb7-cba701a3bd1e" providerId="ADAL" clId="{721943B7-A43B-2143-8AD6-DD42A5A6425D}" dt="2022-09-22T00:13:27.771" v="9" actId="478"/>
          <ac:picMkLst>
            <pc:docMk/>
            <pc:sldMk cId="3548210066" sldId="287"/>
            <ac:picMk id="1027" creationId="{D797A424-7D92-1F46-2541-30C82A3A3748}"/>
          </ac:picMkLst>
        </pc:picChg>
        <pc:picChg chg="add del mod">
          <ac:chgData name="Jonathan Jacob" userId="96e65139-9a19-4472-bdb7-cba701a3bd1e" providerId="ADAL" clId="{721943B7-A43B-2143-8AD6-DD42A5A6425D}" dt="2022-09-22T00:13:27.771" v="9" actId="478"/>
          <ac:picMkLst>
            <pc:docMk/>
            <pc:sldMk cId="3548210066" sldId="287"/>
            <ac:picMk id="1028" creationId="{84E1BBE5-4E9A-1BE5-9A2D-AEDA6F1520BE}"/>
          </ac:picMkLst>
        </pc:picChg>
        <pc:picChg chg="add del mod">
          <ac:chgData name="Jonathan Jacob" userId="96e65139-9a19-4472-bdb7-cba701a3bd1e" providerId="ADAL" clId="{721943B7-A43B-2143-8AD6-DD42A5A6425D}" dt="2022-09-22T00:13:27.771" v="9" actId="478"/>
          <ac:picMkLst>
            <pc:docMk/>
            <pc:sldMk cId="3548210066" sldId="287"/>
            <ac:picMk id="1029" creationId="{14D47C5C-A4FE-C30F-73B5-FDEF7AF9044C}"/>
          </ac:picMkLst>
        </pc:picChg>
        <pc:picChg chg="add del mod">
          <ac:chgData name="Jonathan Jacob" userId="96e65139-9a19-4472-bdb7-cba701a3bd1e" providerId="ADAL" clId="{721943B7-A43B-2143-8AD6-DD42A5A6425D}" dt="2022-09-22T00:13:27.771" v="9" actId="478"/>
          <ac:picMkLst>
            <pc:docMk/>
            <pc:sldMk cId="3548210066" sldId="287"/>
            <ac:picMk id="1030" creationId="{1326E81C-F79E-06EF-2D7E-EE2B9296251C}"/>
          </ac:picMkLst>
        </pc:picChg>
      </pc:sldChg>
      <pc:sldChg chg="add">
        <pc:chgData name="Jonathan Jacob" userId="96e65139-9a19-4472-bdb7-cba701a3bd1e" providerId="ADAL" clId="{721943B7-A43B-2143-8AD6-DD42A5A6425D}" dt="2022-09-22T00:13:41.182" v="12"/>
        <pc:sldMkLst>
          <pc:docMk/>
          <pc:sldMk cId="1167783121" sldId="291"/>
        </pc:sldMkLst>
      </pc:sldChg>
      <pc:sldChg chg="add mod modShow">
        <pc:chgData name="Jonathan Jacob" userId="96e65139-9a19-4472-bdb7-cba701a3bd1e" providerId="ADAL" clId="{721943B7-A43B-2143-8AD6-DD42A5A6425D}" dt="2022-09-22T00:15:02.516" v="35" actId="729"/>
        <pc:sldMkLst>
          <pc:docMk/>
          <pc:sldMk cId="2985678092" sldId="310"/>
        </pc:sldMkLst>
      </pc:sldChg>
      <pc:sldChg chg="add">
        <pc:chgData name="Jonathan Jacob" userId="96e65139-9a19-4472-bdb7-cba701a3bd1e" providerId="ADAL" clId="{721943B7-A43B-2143-8AD6-DD42A5A6425D}" dt="2022-09-22T00:13:41.182" v="12"/>
        <pc:sldMkLst>
          <pc:docMk/>
          <pc:sldMk cId="2839483602" sldId="314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658930874" sldId="318"/>
        </pc:sldMkLst>
      </pc:sldChg>
      <pc:sldChg chg="add mod modShow">
        <pc:chgData name="Jonathan Jacob" userId="96e65139-9a19-4472-bdb7-cba701a3bd1e" providerId="ADAL" clId="{721943B7-A43B-2143-8AD6-DD42A5A6425D}" dt="2022-09-22T00:17:12.572" v="42" actId="729"/>
        <pc:sldMkLst>
          <pc:docMk/>
          <pc:sldMk cId="1748644428" sldId="322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2837393512" sldId="328"/>
        </pc:sldMkLst>
      </pc:sldChg>
      <pc:sldChg chg="delSp modSp add mod">
        <pc:chgData name="Jonathan Jacob" userId="96e65139-9a19-4472-bdb7-cba701a3bd1e" providerId="ADAL" clId="{721943B7-A43B-2143-8AD6-DD42A5A6425D}" dt="2022-09-22T00:14:03.082" v="30" actId="27636"/>
        <pc:sldMkLst>
          <pc:docMk/>
          <pc:sldMk cId="3428653429" sldId="338"/>
        </pc:sldMkLst>
        <pc:spChg chg="mod">
          <ac:chgData name="Jonathan Jacob" userId="96e65139-9a19-4472-bdb7-cba701a3bd1e" providerId="ADAL" clId="{721943B7-A43B-2143-8AD6-DD42A5A6425D}" dt="2022-09-22T00:14:03.082" v="30" actId="27636"/>
          <ac:spMkLst>
            <pc:docMk/>
            <pc:sldMk cId="3428653429" sldId="338"/>
            <ac:spMk id="2" creationId="{EFAFC73A-1412-42F6-B79F-9DB45D00A0A3}"/>
          </ac:spMkLst>
        </pc:spChg>
        <pc:spChg chg="del mod">
          <ac:chgData name="Jonathan Jacob" userId="96e65139-9a19-4472-bdb7-cba701a3bd1e" providerId="ADAL" clId="{721943B7-A43B-2143-8AD6-DD42A5A6425D}" dt="2022-09-22T00:13:56.720" v="24" actId="478"/>
          <ac:spMkLst>
            <pc:docMk/>
            <pc:sldMk cId="3428653429" sldId="338"/>
            <ac:spMk id="3" creationId="{E7A80835-873A-4C84-9442-1DAC1BFD5600}"/>
          </ac:spMkLst>
        </pc:spChg>
        <pc:spChg chg="del">
          <ac:chgData name="Jonathan Jacob" userId="96e65139-9a19-4472-bdb7-cba701a3bd1e" providerId="ADAL" clId="{721943B7-A43B-2143-8AD6-DD42A5A6425D}" dt="2022-09-22T00:13:48.506" v="13" actId="478"/>
          <ac:spMkLst>
            <pc:docMk/>
            <pc:sldMk cId="3428653429" sldId="338"/>
            <ac:spMk id="12" creationId="{F00EA6FC-EC97-4ADC-ABE6-EA22F98A51E4}"/>
          </ac:spMkLst>
        </pc:spChg>
      </pc:sldChg>
      <pc:sldChg chg="add">
        <pc:chgData name="Jonathan Jacob" userId="96e65139-9a19-4472-bdb7-cba701a3bd1e" providerId="ADAL" clId="{721943B7-A43B-2143-8AD6-DD42A5A6425D}" dt="2022-09-22T00:14:31.698" v="32"/>
        <pc:sldMkLst>
          <pc:docMk/>
          <pc:sldMk cId="1480173109" sldId="386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3366257439" sldId="387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3006719120" sldId="388"/>
        </pc:sldMkLst>
      </pc:sldChg>
      <pc:sldChg chg="add mod modShow">
        <pc:chgData name="Jonathan Jacob" userId="96e65139-9a19-4472-bdb7-cba701a3bd1e" providerId="ADAL" clId="{721943B7-A43B-2143-8AD6-DD42A5A6425D}" dt="2022-09-22T00:15:15.763" v="36" actId="729"/>
        <pc:sldMkLst>
          <pc:docMk/>
          <pc:sldMk cId="2515478054" sldId="389"/>
        </pc:sldMkLst>
      </pc:sldChg>
      <pc:sldChg chg="modSp add mod">
        <pc:chgData name="Jonathan Jacob" userId="96e65139-9a19-4472-bdb7-cba701a3bd1e" providerId="ADAL" clId="{721943B7-A43B-2143-8AD6-DD42A5A6425D}" dt="2022-09-22T00:14:57.391" v="34" actId="20577"/>
        <pc:sldMkLst>
          <pc:docMk/>
          <pc:sldMk cId="1621547496" sldId="390"/>
        </pc:sldMkLst>
        <pc:spChg chg="mod">
          <ac:chgData name="Jonathan Jacob" userId="96e65139-9a19-4472-bdb7-cba701a3bd1e" providerId="ADAL" clId="{721943B7-A43B-2143-8AD6-DD42A5A6425D}" dt="2022-09-22T00:14:57.391" v="34" actId="20577"/>
          <ac:spMkLst>
            <pc:docMk/>
            <pc:sldMk cId="1621547496" sldId="390"/>
            <ac:spMk id="9" creationId="{F809253A-DD63-4B72-8851-527CC530EA65}"/>
          </ac:spMkLst>
        </pc:spChg>
      </pc:sldChg>
      <pc:sldChg chg="add mod modShow">
        <pc:chgData name="Jonathan Jacob" userId="96e65139-9a19-4472-bdb7-cba701a3bd1e" providerId="ADAL" clId="{721943B7-A43B-2143-8AD6-DD42A5A6425D}" dt="2022-09-22T00:15:15.763" v="36" actId="729"/>
        <pc:sldMkLst>
          <pc:docMk/>
          <pc:sldMk cId="1427177412" sldId="394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3421696988" sldId="398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3772401488" sldId="399"/>
        </pc:sldMkLst>
      </pc:sldChg>
      <pc:sldChg chg="add mod modShow">
        <pc:chgData name="Jonathan Jacob" userId="96e65139-9a19-4472-bdb7-cba701a3bd1e" providerId="ADAL" clId="{721943B7-A43B-2143-8AD6-DD42A5A6425D}" dt="2022-09-22T00:15:27.323" v="37" actId="729"/>
        <pc:sldMkLst>
          <pc:docMk/>
          <pc:sldMk cId="3051811517" sldId="400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2440841815" sldId="401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1214571451" sldId="402"/>
        </pc:sldMkLst>
      </pc:sldChg>
      <pc:sldChg chg="add mod modShow">
        <pc:chgData name="Jonathan Jacob" userId="96e65139-9a19-4472-bdb7-cba701a3bd1e" providerId="ADAL" clId="{721943B7-A43B-2143-8AD6-DD42A5A6425D}" dt="2022-09-22T00:17:19.060" v="43" actId="729"/>
        <pc:sldMkLst>
          <pc:docMk/>
          <pc:sldMk cId="1402819818" sldId="403"/>
        </pc:sldMkLst>
      </pc:sldChg>
      <pc:sldChg chg="add">
        <pc:chgData name="Jonathan Jacob" userId="96e65139-9a19-4472-bdb7-cba701a3bd1e" providerId="ADAL" clId="{721943B7-A43B-2143-8AD6-DD42A5A6425D}" dt="2022-09-22T00:14:47.918" v="33"/>
        <pc:sldMkLst>
          <pc:docMk/>
          <pc:sldMk cId="462130624" sldId="404"/>
        </pc:sldMkLst>
      </pc:sldChg>
      <pc:sldChg chg="add">
        <pc:chgData name="Jonathan Jacob" userId="96e65139-9a19-4472-bdb7-cba701a3bd1e" providerId="ADAL" clId="{721943B7-A43B-2143-8AD6-DD42A5A6425D}" dt="2022-09-22T00:15:52.046" v="38"/>
        <pc:sldMkLst>
          <pc:docMk/>
          <pc:sldMk cId="3054891366" sldId="405"/>
        </pc:sldMkLst>
      </pc:sldChg>
      <pc:sldChg chg="add">
        <pc:chgData name="Jonathan Jacob" userId="96e65139-9a19-4472-bdb7-cba701a3bd1e" providerId="ADAL" clId="{721943B7-A43B-2143-8AD6-DD42A5A6425D}" dt="2022-09-22T00:16:04.818" v="39"/>
        <pc:sldMkLst>
          <pc:docMk/>
          <pc:sldMk cId="1237048475" sldId="406"/>
        </pc:sldMkLst>
      </pc:sldChg>
      <pc:sldChg chg="add del">
        <pc:chgData name="Jonathan Jacob" userId="96e65139-9a19-4472-bdb7-cba701a3bd1e" providerId="ADAL" clId="{721943B7-A43B-2143-8AD6-DD42A5A6425D}" dt="2022-09-22T00:17:09.659" v="41" actId="2696"/>
        <pc:sldMkLst>
          <pc:docMk/>
          <pc:sldMk cId="2645841618" sldId="407"/>
        </pc:sldMkLst>
      </pc:sldChg>
    </pc:docChg>
  </pc:docChgLst>
  <pc:docChgLst>
    <pc:chgData name="Jonathan Jacob" userId="S::jonathan.jacob@globalacademy.com::96e65139-9a19-4472-bdb7-cba701a3bd1e" providerId="AD" clId="Web-{0273ABA0-2E09-C2EC-E1DE-013F28E421B1}"/>
    <pc:docChg chg="addSld modSld">
      <pc:chgData name="Jonathan Jacob" userId="S::jonathan.jacob@globalacademy.com::96e65139-9a19-4472-bdb7-cba701a3bd1e" providerId="AD" clId="Web-{0273ABA0-2E09-C2EC-E1DE-013F28E421B1}" dt="2022-09-26T11:36:29.390" v="159"/>
      <pc:docMkLst>
        <pc:docMk/>
      </pc:docMkLst>
      <pc:sldChg chg="modSp">
        <pc:chgData name="Jonathan Jacob" userId="S::jonathan.jacob@globalacademy.com::96e65139-9a19-4472-bdb7-cba701a3bd1e" providerId="AD" clId="Web-{0273ABA0-2E09-C2EC-E1DE-013F28E421B1}" dt="2022-09-26T11:28:26.762" v="144" actId="1076"/>
        <pc:sldMkLst>
          <pc:docMk/>
          <pc:sldMk cId="452319698" sldId="280"/>
        </pc:sldMkLst>
        <pc:spChg chg="mod">
          <ac:chgData name="Jonathan Jacob" userId="S::jonathan.jacob@globalacademy.com::96e65139-9a19-4472-bdb7-cba701a3bd1e" providerId="AD" clId="Web-{0273ABA0-2E09-C2EC-E1DE-013F28E421B1}" dt="2022-09-26T11:28:26.762" v="144" actId="1076"/>
          <ac:spMkLst>
            <pc:docMk/>
            <pc:sldMk cId="452319698" sldId="280"/>
            <ac:spMk id="3" creationId="{294A49C3-CE76-54B6-5D9D-BA85403EE400}"/>
          </ac:spMkLst>
        </pc:spChg>
      </pc:sldChg>
      <pc:sldChg chg="delSp modSp add replId">
        <pc:chgData name="Jonathan Jacob" userId="S::jonathan.jacob@globalacademy.com::96e65139-9a19-4472-bdb7-cba701a3bd1e" providerId="AD" clId="Web-{0273ABA0-2E09-C2EC-E1DE-013F28E421B1}" dt="2022-09-26T11:36:29.390" v="159"/>
        <pc:sldMkLst>
          <pc:docMk/>
          <pc:sldMk cId="1146561724" sldId="411"/>
        </pc:sldMkLst>
        <pc:spChg chg="mod">
          <ac:chgData name="Jonathan Jacob" userId="S::jonathan.jacob@globalacademy.com::96e65139-9a19-4472-bdb7-cba701a3bd1e" providerId="AD" clId="Web-{0273ABA0-2E09-C2EC-E1DE-013F28E421B1}" dt="2022-09-26T11:36:22.687" v="156" actId="20577"/>
          <ac:spMkLst>
            <pc:docMk/>
            <pc:sldMk cId="1146561724" sldId="411"/>
            <ac:spMk id="2" creationId="{EFAFC73A-1412-42F6-B79F-9DB45D00A0A3}"/>
          </ac:spMkLst>
        </pc:spChg>
        <pc:spChg chg="del">
          <ac:chgData name="Jonathan Jacob" userId="S::jonathan.jacob@globalacademy.com::96e65139-9a19-4472-bdb7-cba701a3bd1e" providerId="AD" clId="Web-{0273ABA0-2E09-C2EC-E1DE-013F28E421B1}" dt="2022-09-26T11:36:29.390" v="159"/>
          <ac:spMkLst>
            <pc:docMk/>
            <pc:sldMk cId="1146561724" sldId="411"/>
            <ac:spMk id="5" creationId="{D4B3DCC7-1EA6-A852-5777-0DE9613429BF}"/>
          </ac:spMkLst>
        </pc:spChg>
        <pc:spChg chg="del mod">
          <ac:chgData name="Jonathan Jacob" userId="S::jonathan.jacob@globalacademy.com::96e65139-9a19-4472-bdb7-cba701a3bd1e" providerId="AD" clId="Web-{0273ABA0-2E09-C2EC-E1DE-013F28E421B1}" dt="2022-09-26T11:36:28.078" v="158"/>
          <ac:spMkLst>
            <pc:docMk/>
            <pc:sldMk cId="1146561724" sldId="411"/>
            <ac:spMk id="6" creationId="{88F88D04-3C1C-490E-B661-C232253EAD6B}"/>
          </ac:spMkLst>
        </pc:spChg>
      </pc:sldChg>
    </pc:docChg>
  </pc:docChgLst>
  <pc:docChgLst>
    <pc:chgData name="Guest User" userId="S::urn:spo:anon#231e11719e5e644f54e13823bf4332726dfd3dfe4315166686f6c4fa1439307e::" providerId="AD" clId="Web-{C85952C0-8802-162B-108B-D87BD6F566C1}"/>
    <pc:docChg chg="modSld">
      <pc:chgData name="Guest User" userId="S::urn:spo:anon#231e11719e5e644f54e13823bf4332726dfd3dfe4315166686f6c4fa1439307e::" providerId="AD" clId="Web-{C85952C0-8802-162B-108B-D87BD6F566C1}" dt="2022-09-25T23:24:34.542" v="854" actId="20577"/>
      <pc:docMkLst>
        <pc:docMk/>
      </pc:docMkLst>
      <pc:sldChg chg="modSp">
        <pc:chgData name="Guest User" userId="S::urn:spo:anon#231e11719e5e644f54e13823bf4332726dfd3dfe4315166686f6c4fa1439307e::" providerId="AD" clId="Web-{C85952C0-8802-162B-108B-D87BD6F566C1}" dt="2022-09-25T22:37:28.306" v="17" actId="20577"/>
        <pc:sldMkLst>
          <pc:docMk/>
          <pc:sldMk cId="2822812632" sldId="256"/>
        </pc:sldMkLst>
        <pc:spChg chg="mod">
          <ac:chgData name="Guest User" userId="S::urn:spo:anon#231e11719e5e644f54e13823bf4332726dfd3dfe4315166686f6c4fa1439307e::" providerId="AD" clId="Web-{C85952C0-8802-162B-108B-D87BD6F566C1}" dt="2022-09-25T22:37:23.478" v="16" actId="20577"/>
          <ac:spMkLst>
            <pc:docMk/>
            <pc:sldMk cId="2822812632" sldId="256"/>
            <ac:spMk id="2" creationId="{EFAFC73A-1412-42F6-B79F-9DB45D00A0A3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37:28.306" v="17" actId="20577"/>
          <ac:spMkLst>
            <pc:docMk/>
            <pc:sldMk cId="2822812632" sldId="256"/>
            <ac:spMk id="6" creationId="{88F88D04-3C1C-490E-B661-C232253EAD6B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37:16.556" v="15" actId="20577"/>
        <pc:sldMkLst>
          <pc:docMk/>
          <pc:sldMk cId="3918888392" sldId="263"/>
        </pc:sldMkLst>
        <pc:spChg chg="mod">
          <ac:chgData name="Guest User" userId="S::urn:spo:anon#231e11719e5e644f54e13823bf4332726dfd3dfe4315166686f6c4fa1439307e::" providerId="AD" clId="Web-{C85952C0-8802-162B-108B-D87BD6F566C1}" dt="2022-09-25T22:37:16.556" v="15" actId="20577"/>
          <ac:spMkLst>
            <pc:docMk/>
            <pc:sldMk cId="3918888392" sldId="263"/>
            <ac:spMk id="4" creationId="{FE4FE154-E1AD-477A-A779-CF75C1C31FA7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37:09.040" v="14" actId="20577"/>
          <ac:spMkLst>
            <pc:docMk/>
            <pc:sldMk cId="3918888392" sldId="263"/>
            <ac:spMk id="6" creationId="{88F88D04-3C1C-490E-B661-C232253EAD6B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38:39.918" v="29" actId="1076"/>
        <pc:sldMkLst>
          <pc:docMk/>
          <pc:sldMk cId="4081961096" sldId="264"/>
        </pc:sldMkLst>
        <pc:spChg chg="mod">
          <ac:chgData name="Guest User" userId="S::urn:spo:anon#231e11719e5e644f54e13823bf4332726dfd3dfe4315166686f6c4fa1439307e::" providerId="AD" clId="Web-{C85952C0-8802-162B-108B-D87BD6F566C1}" dt="2022-09-25T22:38:39.918" v="29" actId="1076"/>
          <ac:spMkLst>
            <pc:docMk/>
            <pc:sldMk cId="4081961096" sldId="264"/>
            <ac:spMk id="3" creationId="{43F5A943-5FD3-DE78-6670-3592BB1FD9F1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41:07.140" v="54" actId="20577"/>
        <pc:sldMkLst>
          <pc:docMk/>
          <pc:sldMk cId="4260929909" sldId="266"/>
        </pc:sldMkLst>
        <pc:spChg chg="mod">
          <ac:chgData name="Guest User" userId="S::urn:spo:anon#231e11719e5e644f54e13823bf4332726dfd3dfe4315166686f6c4fa1439307e::" providerId="AD" clId="Web-{C85952C0-8802-162B-108B-D87BD6F566C1}" dt="2022-09-25T22:38:52.074" v="32" actId="20577"/>
          <ac:spMkLst>
            <pc:docMk/>
            <pc:sldMk cId="4260929909" sldId="266"/>
            <ac:spMk id="2" creationId="{5A0A099C-3958-9369-85D6-2DDE2D005C9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41:07.140" v="54" actId="20577"/>
          <ac:spMkLst>
            <pc:docMk/>
            <pc:sldMk cId="4260929909" sldId="266"/>
            <ac:spMk id="5" creationId="{C2301A0F-D495-C71E-D7F5-1594FD306C66}"/>
          </ac:spMkLst>
        </pc:spChg>
        <pc:picChg chg="mod">
          <ac:chgData name="Guest User" userId="S::urn:spo:anon#231e11719e5e644f54e13823bf4332726dfd3dfe4315166686f6c4fa1439307e::" providerId="AD" clId="Web-{C85952C0-8802-162B-108B-D87BD6F566C1}" dt="2022-09-25T22:40:07.545" v="48" actId="1076"/>
          <ac:picMkLst>
            <pc:docMk/>
            <pc:sldMk cId="4260929909" sldId="266"/>
            <ac:picMk id="1026" creationId="{3B590FD8-0F6A-C7DC-8EB1-5513E9D694B8}"/>
          </ac:picMkLst>
        </pc:picChg>
        <pc:picChg chg="mod">
          <ac:chgData name="Guest User" userId="S::urn:spo:anon#231e11719e5e644f54e13823bf4332726dfd3dfe4315166686f6c4fa1439307e::" providerId="AD" clId="Web-{C85952C0-8802-162B-108B-D87BD6F566C1}" dt="2022-09-25T22:40:09.483" v="49" actId="1076"/>
          <ac:picMkLst>
            <pc:docMk/>
            <pc:sldMk cId="4260929909" sldId="266"/>
            <ac:picMk id="1028" creationId="{648F13F1-7CBD-94F9-4836-61724035F40E}"/>
          </ac:picMkLst>
        </pc:picChg>
      </pc:sldChg>
      <pc:sldChg chg="modSp">
        <pc:chgData name="Guest User" userId="S::urn:spo:anon#231e11719e5e644f54e13823bf4332726dfd3dfe4315166686f6c4fa1439307e::" providerId="AD" clId="Web-{C85952C0-8802-162B-108B-D87BD6F566C1}" dt="2022-09-25T22:42:46.252" v="99" actId="1076"/>
        <pc:sldMkLst>
          <pc:docMk/>
          <pc:sldMk cId="2245547722" sldId="267"/>
        </pc:sldMkLst>
        <pc:spChg chg="mod">
          <ac:chgData name="Guest User" userId="S::urn:spo:anon#231e11719e5e644f54e13823bf4332726dfd3dfe4315166686f6c4fa1439307e::" providerId="AD" clId="Web-{C85952C0-8802-162B-108B-D87BD6F566C1}" dt="2022-09-25T22:41:22.781" v="59" actId="20577"/>
          <ac:spMkLst>
            <pc:docMk/>
            <pc:sldMk cId="2245547722" sldId="267"/>
            <ac:spMk id="2" creationId="{5A0A099C-3958-9369-85D6-2DDE2D005C9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42:46.252" v="99" actId="1076"/>
          <ac:spMkLst>
            <pc:docMk/>
            <pc:sldMk cId="2245547722" sldId="267"/>
            <ac:spMk id="6" creationId="{98C068F1-032D-B16D-26EF-0CA5662B615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48:24.406" v="170" actId="1076"/>
        <pc:sldMkLst>
          <pc:docMk/>
          <pc:sldMk cId="1839831865" sldId="268"/>
        </pc:sldMkLst>
        <pc:spChg chg="mod">
          <ac:chgData name="Guest User" userId="S::urn:spo:anon#231e11719e5e644f54e13823bf4332726dfd3dfe4315166686f6c4fa1439307e::" providerId="AD" clId="Web-{C85952C0-8802-162B-108B-D87BD6F566C1}" dt="2022-09-25T22:43:43.488" v="112" actId="14100"/>
          <ac:spMkLst>
            <pc:docMk/>
            <pc:sldMk cId="1839831865" sldId="268"/>
            <ac:spMk id="2" creationId="{5A0A099C-3958-9369-85D6-2DDE2D005C9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48:24.406" v="170" actId="1076"/>
          <ac:spMkLst>
            <pc:docMk/>
            <pc:sldMk cId="1839831865" sldId="268"/>
            <ac:spMk id="6" creationId="{98C068F1-032D-B16D-26EF-0CA5662B6150}"/>
          </ac:spMkLst>
        </pc:spChg>
        <pc:picChg chg="mod">
          <ac:chgData name="Guest User" userId="S::urn:spo:anon#231e11719e5e644f54e13823bf4332726dfd3dfe4315166686f6c4fa1439307e::" providerId="AD" clId="Web-{C85952C0-8802-162B-108B-D87BD6F566C1}" dt="2022-09-25T22:47:10.201" v="164" actId="14100"/>
          <ac:picMkLst>
            <pc:docMk/>
            <pc:sldMk cId="1839831865" sldId="268"/>
            <ac:picMk id="4098" creationId="{88F5F7BE-8784-2825-0DAB-A2927346FF24}"/>
          </ac:picMkLst>
        </pc:picChg>
      </pc:sldChg>
      <pc:sldChg chg="modSp">
        <pc:chgData name="Guest User" userId="S::urn:spo:anon#231e11719e5e644f54e13823bf4332726dfd3dfe4315166686f6c4fa1439307e::" providerId="AD" clId="Web-{C85952C0-8802-162B-108B-D87BD6F566C1}" dt="2022-09-25T22:55:39.423" v="341" actId="20577"/>
        <pc:sldMkLst>
          <pc:docMk/>
          <pc:sldMk cId="645244500" sldId="269"/>
        </pc:sldMkLst>
        <pc:spChg chg="mod">
          <ac:chgData name="Guest User" userId="S::urn:spo:anon#231e11719e5e644f54e13823bf4332726dfd3dfe4315166686f6c4fa1439307e::" providerId="AD" clId="Web-{C85952C0-8802-162B-108B-D87BD6F566C1}" dt="2022-09-25T22:54:18.765" v="320" actId="20577"/>
          <ac:spMkLst>
            <pc:docMk/>
            <pc:sldMk cId="645244500" sldId="269"/>
            <ac:spMk id="2" creationId="{5A0A099C-3958-9369-85D6-2DDE2D005C9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55:39.423" v="341" actId="20577"/>
          <ac:spMkLst>
            <pc:docMk/>
            <pc:sldMk cId="645244500" sldId="269"/>
            <ac:spMk id="5" creationId="{C2301A0F-D495-C71E-D7F5-1594FD306C66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6:04.799" v="347" actId="20577"/>
        <pc:sldMkLst>
          <pc:docMk/>
          <pc:sldMk cId="2528563230" sldId="270"/>
        </pc:sldMkLst>
        <pc:spChg chg="mod">
          <ac:chgData name="Guest User" userId="S::urn:spo:anon#231e11719e5e644f54e13823bf4332726dfd3dfe4315166686f6c4fa1439307e::" providerId="AD" clId="Web-{C85952C0-8802-162B-108B-D87BD6F566C1}" dt="2022-09-25T22:56:04.799" v="347" actId="20577"/>
          <ac:spMkLst>
            <pc:docMk/>
            <pc:sldMk cId="2528563230" sldId="270"/>
            <ac:spMk id="2" creationId="{5A0A099C-3958-9369-85D6-2DDE2D005C9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6:17.569" v="350" actId="20577"/>
        <pc:sldMkLst>
          <pc:docMk/>
          <pc:sldMk cId="2625033400" sldId="271"/>
        </pc:sldMkLst>
        <pc:spChg chg="mod">
          <ac:chgData name="Guest User" userId="S::urn:spo:anon#231e11719e5e644f54e13823bf4332726dfd3dfe4315166686f6c4fa1439307e::" providerId="AD" clId="Web-{C85952C0-8802-162B-108B-D87BD6F566C1}" dt="2022-09-25T22:56:17.569" v="350" actId="20577"/>
          <ac:spMkLst>
            <pc:docMk/>
            <pc:sldMk cId="2625033400" sldId="271"/>
            <ac:spMk id="2" creationId="{5A0A099C-3958-9369-85D6-2DDE2D005C9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6:30.819" v="353" actId="20577"/>
        <pc:sldMkLst>
          <pc:docMk/>
          <pc:sldMk cId="3977514192" sldId="272"/>
        </pc:sldMkLst>
        <pc:spChg chg="mod">
          <ac:chgData name="Guest User" userId="S::urn:spo:anon#231e11719e5e644f54e13823bf4332726dfd3dfe4315166686f6c4fa1439307e::" providerId="AD" clId="Web-{C85952C0-8802-162B-108B-D87BD6F566C1}" dt="2022-09-25T22:56:30.819" v="353" actId="20577"/>
          <ac:spMkLst>
            <pc:docMk/>
            <pc:sldMk cId="3977514192" sldId="272"/>
            <ac:spMk id="2" creationId="{5A0A099C-3958-9369-85D6-2DDE2D005C9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5:54.158" v="344" actId="20577"/>
        <pc:sldMkLst>
          <pc:docMk/>
          <pc:sldMk cId="1997194240" sldId="273"/>
        </pc:sldMkLst>
        <pc:spChg chg="mod">
          <ac:chgData name="Guest User" userId="S::urn:spo:anon#231e11719e5e644f54e13823bf4332726dfd3dfe4315166686f6c4fa1439307e::" providerId="AD" clId="Web-{C85952C0-8802-162B-108B-D87BD6F566C1}" dt="2022-09-25T22:55:54.158" v="344" actId="20577"/>
          <ac:spMkLst>
            <pc:docMk/>
            <pc:sldMk cId="1997194240" sldId="273"/>
            <ac:spMk id="2" creationId="{5A0A099C-3958-9369-85D6-2DDE2D005C9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6:43.663" v="356" actId="20577"/>
        <pc:sldMkLst>
          <pc:docMk/>
          <pc:sldMk cId="2651933719" sldId="274"/>
        </pc:sldMkLst>
        <pc:spChg chg="mod">
          <ac:chgData name="Guest User" userId="S::urn:spo:anon#231e11719e5e644f54e13823bf4332726dfd3dfe4315166686f6c4fa1439307e::" providerId="AD" clId="Web-{C85952C0-8802-162B-108B-D87BD6F566C1}" dt="2022-09-25T22:56:43.663" v="356" actId="20577"/>
          <ac:spMkLst>
            <pc:docMk/>
            <pc:sldMk cId="2651933719" sldId="274"/>
            <ac:spMk id="2" creationId="{5A0A099C-3958-9369-85D6-2DDE2D005C9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24:34.542" v="854" actId="20577"/>
        <pc:sldMkLst>
          <pc:docMk/>
          <pc:sldMk cId="2624218550" sldId="275"/>
        </pc:sldMkLst>
        <pc:spChg chg="mod">
          <ac:chgData name="Guest User" userId="S::urn:spo:anon#231e11719e5e644f54e13823bf4332726dfd3dfe4315166686f6c4fa1439307e::" providerId="AD" clId="Web-{C85952C0-8802-162B-108B-D87BD6F566C1}" dt="2022-09-25T22:56:58.091" v="359" actId="20577"/>
          <ac:spMkLst>
            <pc:docMk/>
            <pc:sldMk cId="2624218550" sldId="275"/>
            <ac:spMk id="2" creationId="{5A0A099C-3958-9369-85D6-2DDE2D005C9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24:34.542" v="854" actId="20577"/>
          <ac:spMkLst>
            <pc:docMk/>
            <pc:sldMk cId="2624218550" sldId="275"/>
            <ac:spMk id="3" creationId="{807F4797-AE8E-4A52-CE0C-FF8F03DBDF58}"/>
          </ac:spMkLst>
        </pc:spChg>
      </pc:sldChg>
      <pc:sldChg chg="addSp delSp modSp mod modClrScheme chgLayout">
        <pc:chgData name="Guest User" userId="S::urn:spo:anon#231e11719e5e644f54e13823bf4332726dfd3dfe4315166686f6c4fa1439307e::" providerId="AD" clId="Web-{C85952C0-8802-162B-108B-D87BD6F566C1}" dt="2022-09-25T23:22:54.883" v="833" actId="14100"/>
        <pc:sldMkLst>
          <pc:docMk/>
          <pc:sldMk cId="3750939398" sldId="277"/>
        </pc:sldMkLst>
        <pc:spChg chg="del mod">
          <ac:chgData name="Guest User" userId="S::urn:spo:anon#231e11719e5e644f54e13823bf4332726dfd3dfe4315166686f6c4fa1439307e::" providerId="AD" clId="Web-{C85952C0-8802-162B-108B-D87BD6F566C1}" dt="2022-09-25T23:11:57.812" v="585"/>
          <ac:spMkLst>
            <pc:docMk/>
            <pc:sldMk cId="3750939398" sldId="277"/>
            <ac:spMk id="2" creationId="{5A0A099C-3958-9369-85D6-2DDE2D005C90}"/>
          </ac:spMkLst>
        </pc:spChg>
        <pc:spChg chg="add mod ord">
          <ac:chgData name="Guest User" userId="S::urn:spo:anon#231e11719e5e644f54e13823bf4332726dfd3dfe4315166686f6c4fa1439307e::" providerId="AD" clId="Web-{C85952C0-8802-162B-108B-D87BD6F566C1}" dt="2022-09-25T23:12:14.187" v="590" actId="20577"/>
          <ac:spMkLst>
            <pc:docMk/>
            <pc:sldMk cId="3750939398" sldId="277"/>
            <ac:spMk id="3" creationId="{C953EC92-B441-B656-67C5-CB1C38435893}"/>
          </ac:spMkLst>
        </pc:spChg>
        <pc:spChg chg="add mod ord">
          <ac:chgData name="Guest User" userId="S::urn:spo:anon#231e11719e5e644f54e13823bf4332726dfd3dfe4315166686f6c4fa1439307e::" providerId="AD" clId="Web-{C85952C0-8802-162B-108B-D87BD6F566C1}" dt="2022-09-25T23:22:00.616" v="820" actId="14100"/>
          <ac:spMkLst>
            <pc:docMk/>
            <pc:sldMk cId="3750939398" sldId="277"/>
            <ac:spMk id="4" creationId="{B198335B-3492-59A8-43AE-B3D15F6BB26C}"/>
          </ac:spMkLst>
        </pc:spChg>
        <pc:spChg chg="add mod ord">
          <ac:chgData name="Guest User" userId="S::urn:spo:anon#231e11719e5e644f54e13823bf4332726dfd3dfe4315166686f6c4fa1439307e::" providerId="AD" clId="Web-{C85952C0-8802-162B-108B-D87BD6F566C1}" dt="2022-09-25T23:22:54.883" v="833" actId="14100"/>
          <ac:spMkLst>
            <pc:docMk/>
            <pc:sldMk cId="3750939398" sldId="277"/>
            <ac:spMk id="5" creationId="{586FC10A-A36E-2F4C-114D-7FF0610A7FE4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3:51.045" v="317" actId="14100"/>
        <pc:sldMkLst>
          <pc:docMk/>
          <pc:sldMk cId="2034579816" sldId="279"/>
        </pc:sldMkLst>
        <pc:spChg chg="mod">
          <ac:chgData name="Guest User" userId="S::urn:spo:anon#231e11719e5e644f54e13823bf4332726dfd3dfe4315166686f6c4fa1439307e::" providerId="AD" clId="Web-{C85952C0-8802-162B-108B-D87BD6F566C1}" dt="2022-09-25T22:49:09.939" v="185" actId="20577"/>
          <ac:spMkLst>
            <pc:docMk/>
            <pc:sldMk cId="2034579816" sldId="279"/>
            <ac:spMk id="2" creationId="{5A0A099C-3958-9369-85D6-2DDE2D005C9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53:51.045" v="317" actId="14100"/>
          <ac:spMkLst>
            <pc:docMk/>
            <pc:sldMk cId="2034579816" sldId="279"/>
            <ac:spMk id="3" creationId="{807F4797-AE8E-4A52-CE0C-FF8F03DBDF58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48:44.891" v="174" actId="20577"/>
        <pc:sldMkLst>
          <pc:docMk/>
          <pc:sldMk cId="452319698" sldId="280"/>
        </pc:sldMkLst>
        <pc:spChg chg="mod">
          <ac:chgData name="Guest User" userId="S::urn:spo:anon#231e11719e5e644f54e13823bf4332726dfd3dfe4315166686f6c4fa1439307e::" providerId="AD" clId="Web-{C85952C0-8802-162B-108B-D87BD6F566C1}" dt="2022-09-25T22:48:44.891" v="174" actId="20577"/>
          <ac:spMkLst>
            <pc:docMk/>
            <pc:sldMk cId="452319698" sldId="280"/>
            <ac:spMk id="2" creationId="{5A0A099C-3958-9369-85D6-2DDE2D005C9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48:55.719" v="177" actId="20577"/>
        <pc:sldMkLst>
          <pc:docMk/>
          <pc:sldMk cId="2218218935" sldId="281"/>
        </pc:sldMkLst>
        <pc:spChg chg="mod">
          <ac:chgData name="Guest User" userId="S::urn:spo:anon#231e11719e5e644f54e13823bf4332726dfd3dfe4315166686f6c4fa1439307e::" providerId="AD" clId="Web-{C85952C0-8802-162B-108B-D87BD6F566C1}" dt="2022-09-25T22:48:55.719" v="177" actId="20577"/>
          <ac:spMkLst>
            <pc:docMk/>
            <pc:sldMk cId="2218218935" sldId="281"/>
            <ac:spMk id="2" creationId="{EFAFC73A-1412-42F6-B79F-9DB45D00A0A3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58:56.485" v="423" actId="20577"/>
        <pc:sldMkLst>
          <pc:docMk/>
          <pc:sldMk cId="3289112218" sldId="282"/>
        </pc:sldMkLst>
        <pc:spChg chg="mod">
          <ac:chgData name="Guest User" userId="S::urn:spo:anon#231e11719e5e644f54e13823bf4332726dfd3dfe4315166686f6c4fa1439307e::" providerId="AD" clId="Web-{C85952C0-8802-162B-108B-D87BD6F566C1}" dt="2022-09-25T22:58:31.531" v="405" actId="20577"/>
          <ac:spMkLst>
            <pc:docMk/>
            <pc:sldMk cId="3289112218" sldId="282"/>
            <ac:spMk id="2" creationId="{EFAFC73A-1412-42F6-B79F-9DB45D00A0A3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2:58:56.485" v="423" actId="20577"/>
          <ac:spMkLst>
            <pc:docMk/>
            <pc:sldMk cId="3289112218" sldId="282"/>
            <ac:spMk id="6" creationId="{88F88D04-3C1C-490E-B661-C232253EAD6B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18:45.340" v="782" actId="20577"/>
        <pc:sldMkLst>
          <pc:docMk/>
          <pc:sldMk cId="2943995916" sldId="283"/>
        </pc:sldMkLst>
        <pc:spChg chg="mod">
          <ac:chgData name="Guest User" userId="S::urn:spo:anon#231e11719e5e644f54e13823bf4332726dfd3dfe4315166686f6c4fa1439307e::" providerId="AD" clId="Web-{C85952C0-8802-162B-108B-D87BD6F566C1}" dt="2022-09-25T23:18:45.340" v="782" actId="20577"/>
          <ac:spMkLst>
            <pc:docMk/>
            <pc:sldMk cId="2943995916" sldId="283"/>
            <ac:spMk id="2" creationId="{EFAFC73A-1412-42F6-B79F-9DB45D00A0A3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20:01.519" v="799" actId="20577"/>
        <pc:sldMkLst>
          <pc:docMk/>
          <pc:sldMk cId="2569005286" sldId="285"/>
        </pc:sldMkLst>
        <pc:spChg chg="mod">
          <ac:chgData name="Guest User" userId="S::urn:spo:anon#231e11719e5e644f54e13823bf4332726dfd3dfe4315166686f6c4fa1439307e::" providerId="AD" clId="Web-{C85952C0-8802-162B-108B-D87BD6F566C1}" dt="2022-09-25T23:20:01.519" v="799" actId="20577"/>
          <ac:spMkLst>
            <pc:docMk/>
            <pc:sldMk cId="2569005286" sldId="285"/>
            <ac:spMk id="5" creationId="{430ED9E7-ECFB-7483-FA68-32BBD0EAF77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18:58.435" v="785" actId="20577"/>
          <ac:spMkLst>
            <pc:docMk/>
            <pc:sldMk cId="2569005286" sldId="285"/>
            <ac:spMk id="6" creationId="{CB3FD6E9-DDDD-607F-1B40-5BFC3651CA54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19:38.826" v="793" actId="20577"/>
          <ac:spMkLst>
            <pc:docMk/>
            <pc:sldMk cId="2569005286" sldId="285"/>
            <ac:spMk id="8" creationId="{C9772F65-052C-1806-1E23-7EE52D13B610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20:25.973" v="808" actId="20577"/>
        <pc:sldMkLst>
          <pc:docMk/>
          <pc:sldMk cId="2525799538" sldId="286"/>
        </pc:sldMkLst>
        <pc:spChg chg="mod">
          <ac:chgData name="Guest User" userId="S::urn:spo:anon#231e11719e5e644f54e13823bf4332726dfd3dfe4315166686f6c4fa1439307e::" providerId="AD" clId="Web-{C85952C0-8802-162B-108B-D87BD6F566C1}" dt="2022-09-25T23:20:25.973" v="808" actId="20577"/>
          <ac:spMkLst>
            <pc:docMk/>
            <pc:sldMk cId="2525799538" sldId="286"/>
            <ac:spMk id="2" creationId="{EFAFC73A-1412-42F6-B79F-9DB45D00A0A3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37:55.854" v="20" actId="20577"/>
        <pc:sldMkLst>
          <pc:docMk/>
          <pc:sldMk cId="1167783121" sldId="291"/>
        </pc:sldMkLst>
        <pc:spChg chg="mod">
          <ac:chgData name="Guest User" userId="S::urn:spo:anon#231e11719e5e644f54e13823bf4332726dfd3dfe4315166686f6c4fa1439307e::" providerId="AD" clId="Web-{C85952C0-8802-162B-108B-D87BD6F566C1}" dt="2022-09-25T22:37:55.854" v="20" actId="20577"/>
          <ac:spMkLst>
            <pc:docMk/>
            <pc:sldMk cId="1167783121" sldId="291"/>
            <ac:spMk id="2" creationId="{EFAFC73A-1412-42F6-B79F-9DB45D00A0A3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37:38.057" v="18" actId="20577"/>
        <pc:sldMkLst>
          <pc:docMk/>
          <pc:sldMk cId="2839483602" sldId="314"/>
        </pc:sldMkLst>
        <pc:spChg chg="mod">
          <ac:chgData name="Guest User" userId="S::urn:spo:anon#231e11719e5e644f54e13823bf4332726dfd3dfe4315166686f6c4fa1439307e::" providerId="AD" clId="Web-{C85952C0-8802-162B-108B-D87BD6F566C1}" dt="2022-09-25T22:37:38.057" v="18" actId="20577"/>
          <ac:spMkLst>
            <pc:docMk/>
            <pc:sldMk cId="2839483602" sldId="314"/>
            <ac:spMk id="2" creationId="{EFAFC73A-1412-42F6-B79F-9DB45D00A0A3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0:56.769" v="450" actId="20577"/>
        <pc:sldMkLst>
          <pc:docMk/>
          <pc:sldMk cId="2837393512" sldId="328"/>
        </pc:sldMkLst>
        <pc:spChg chg="mod">
          <ac:chgData name="Guest User" userId="S::urn:spo:anon#231e11719e5e644f54e13823bf4332726dfd3dfe4315166686f6c4fa1439307e::" providerId="AD" clId="Web-{C85952C0-8802-162B-108B-D87BD6F566C1}" dt="2022-09-25T23:00:42.581" v="448" actId="1076"/>
          <ac:spMkLst>
            <pc:docMk/>
            <pc:sldMk cId="2837393512" sldId="328"/>
            <ac:spMk id="3" creationId="{4711C95C-588A-444C-91AD-459073417A5C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0:50.269" v="449" actId="1076"/>
          <ac:spMkLst>
            <pc:docMk/>
            <pc:sldMk cId="2837393512" sldId="328"/>
            <ac:spMk id="5" creationId="{C240B414-DE05-409B-BF35-6EDCD536CF6A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0:56.769" v="450" actId="20577"/>
          <ac:spMkLst>
            <pc:docMk/>
            <pc:sldMk cId="2837393512" sldId="328"/>
            <ac:spMk id="9" creationId="{F809253A-DD63-4B72-8851-527CC530EA65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2:37:46.666" v="19" actId="20577"/>
        <pc:sldMkLst>
          <pc:docMk/>
          <pc:sldMk cId="3428653429" sldId="338"/>
        </pc:sldMkLst>
        <pc:spChg chg="mod">
          <ac:chgData name="Guest User" userId="S::urn:spo:anon#231e11719e5e644f54e13823bf4332726dfd3dfe4315166686f6c4fa1439307e::" providerId="AD" clId="Web-{C85952C0-8802-162B-108B-D87BD6F566C1}" dt="2022-09-25T22:37:46.666" v="19" actId="20577"/>
          <ac:spMkLst>
            <pc:docMk/>
            <pc:sldMk cId="3428653429" sldId="338"/>
            <ac:spMk id="2" creationId="{EFAFC73A-1412-42F6-B79F-9DB45D00A0A3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0:19.831" v="443" actId="20577"/>
        <pc:sldMkLst>
          <pc:docMk/>
          <pc:sldMk cId="1480173109" sldId="386"/>
        </pc:sldMkLst>
        <pc:spChg chg="mod">
          <ac:chgData name="Guest User" userId="S::urn:spo:anon#231e11719e5e644f54e13823bf4332726dfd3dfe4315166686f6c4fa1439307e::" providerId="AD" clId="Web-{C85952C0-8802-162B-108B-D87BD6F566C1}" dt="2022-09-25T23:00:16.081" v="442" actId="20577"/>
          <ac:spMkLst>
            <pc:docMk/>
            <pc:sldMk cId="1480173109" sldId="386"/>
            <ac:spMk id="5" creationId="{00000000-0000-0000-0000-000000000000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0:19.831" v="443" actId="20577"/>
          <ac:spMkLst>
            <pc:docMk/>
            <pc:sldMk cId="1480173109" sldId="386"/>
            <ac:spMk id="6" creationId="{D2BEF525-F172-42D2-BC72-B0E484C5401A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2:47.541" v="467" actId="20577"/>
        <pc:sldMkLst>
          <pc:docMk/>
          <pc:sldMk cId="3366257439" sldId="387"/>
        </pc:sldMkLst>
        <pc:spChg chg="mod">
          <ac:chgData name="Guest User" userId="S::urn:spo:anon#231e11719e5e644f54e13823bf4332726dfd3dfe4315166686f6c4fa1439307e::" providerId="AD" clId="Web-{C85952C0-8802-162B-108B-D87BD6F566C1}" dt="2022-09-25T23:02:47.541" v="467" actId="20577"/>
          <ac:spMkLst>
            <pc:docMk/>
            <pc:sldMk cId="3366257439" sldId="387"/>
            <ac:spMk id="6" creationId="{88F88D04-3C1C-490E-B661-C232253EAD6B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1:54.474" v="464" actId="20577"/>
          <ac:spMkLst>
            <pc:docMk/>
            <pc:sldMk cId="3366257439" sldId="387"/>
            <ac:spMk id="9" creationId="{F809253A-DD63-4B72-8851-527CC530EA65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3:29.685" v="476" actId="20577"/>
        <pc:sldMkLst>
          <pc:docMk/>
          <pc:sldMk cId="3006719120" sldId="388"/>
        </pc:sldMkLst>
        <pc:spChg chg="mod">
          <ac:chgData name="Guest User" userId="S::urn:spo:anon#231e11719e5e644f54e13823bf4332726dfd3dfe4315166686f6c4fa1439307e::" providerId="AD" clId="Web-{C85952C0-8802-162B-108B-D87BD6F566C1}" dt="2022-09-25T23:03:29.685" v="476" actId="20577"/>
          <ac:spMkLst>
            <pc:docMk/>
            <pc:sldMk cId="3006719120" sldId="388"/>
            <ac:spMk id="6" creationId="{88F88D04-3C1C-490E-B661-C232253EAD6B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2:56.823" v="468" actId="20577"/>
          <ac:spMkLst>
            <pc:docMk/>
            <pc:sldMk cId="3006719120" sldId="388"/>
            <ac:spMk id="9" creationId="{F809253A-DD63-4B72-8851-527CC530EA65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1:46.724" v="463" actId="20577"/>
        <pc:sldMkLst>
          <pc:docMk/>
          <pc:sldMk cId="1621547496" sldId="390"/>
        </pc:sldMkLst>
        <pc:spChg chg="mod">
          <ac:chgData name="Guest User" userId="S::urn:spo:anon#231e11719e5e644f54e13823bf4332726dfd3dfe4315166686f6c4fa1439307e::" providerId="AD" clId="Web-{C85952C0-8802-162B-108B-D87BD6F566C1}" dt="2022-09-25T23:01:46.724" v="463" actId="20577"/>
          <ac:spMkLst>
            <pc:docMk/>
            <pc:sldMk cId="1621547496" sldId="390"/>
            <ac:spMk id="9" creationId="{F809253A-DD63-4B72-8851-527CC530EA65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3:38.967" v="480" actId="20577"/>
        <pc:sldMkLst>
          <pc:docMk/>
          <pc:sldMk cId="1427177412" sldId="394"/>
        </pc:sldMkLst>
        <pc:spChg chg="mod">
          <ac:chgData name="Guest User" userId="S::urn:spo:anon#231e11719e5e644f54e13823bf4332726dfd3dfe4315166686f6c4fa1439307e::" providerId="AD" clId="Web-{C85952C0-8802-162B-108B-D87BD6F566C1}" dt="2022-09-25T23:03:38.967" v="480" actId="20577"/>
          <ac:spMkLst>
            <pc:docMk/>
            <pc:sldMk cId="1427177412" sldId="394"/>
            <ac:spMk id="2" creationId="{C1619906-8675-46B9-B755-FDFC8461866A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4:05.874" v="481" actId="20577"/>
        <pc:sldMkLst>
          <pc:docMk/>
          <pc:sldMk cId="3772401488" sldId="399"/>
        </pc:sldMkLst>
        <pc:spChg chg="mod">
          <ac:chgData name="Guest User" userId="S::urn:spo:anon#231e11719e5e644f54e13823bf4332726dfd3dfe4315166686f6c4fa1439307e::" providerId="AD" clId="Web-{C85952C0-8802-162B-108B-D87BD6F566C1}" dt="2022-09-25T23:04:05.874" v="481" actId="20577"/>
          <ac:spMkLst>
            <pc:docMk/>
            <pc:sldMk cId="3772401488" sldId="399"/>
            <ac:spMk id="5" creationId="{905AE34F-ED17-4AF8-B69F-27371003BF77}"/>
          </ac:spMkLst>
        </pc:spChg>
      </pc:sldChg>
      <pc:sldChg chg="modSp">
        <pc:chgData name="Guest User" userId="S::urn:spo:anon#231e11719e5e644f54e13823bf4332726dfd3dfe4315166686f6c4fa1439307e::" providerId="AD" clId="Web-{C85952C0-8802-162B-108B-D87BD6F566C1}" dt="2022-09-25T23:05:12.691" v="499" actId="1076"/>
        <pc:sldMkLst>
          <pc:docMk/>
          <pc:sldMk cId="1214571451" sldId="402"/>
        </pc:sldMkLst>
        <pc:spChg chg="mod">
          <ac:chgData name="Guest User" userId="S::urn:spo:anon#231e11719e5e644f54e13823bf4332726dfd3dfe4315166686f6c4fa1439307e::" providerId="AD" clId="Web-{C85952C0-8802-162B-108B-D87BD6F566C1}" dt="2022-09-25T23:05:09.175" v="498" actId="14100"/>
          <ac:spMkLst>
            <pc:docMk/>
            <pc:sldMk cId="1214571451" sldId="402"/>
            <ac:spMk id="3" creationId="{00000000-0000-0000-0000-000000000000}"/>
          </ac:spMkLst>
        </pc:spChg>
        <pc:picChg chg="mod">
          <ac:chgData name="Guest User" userId="S::urn:spo:anon#231e11719e5e644f54e13823bf4332726dfd3dfe4315166686f6c4fa1439307e::" providerId="AD" clId="Web-{C85952C0-8802-162B-108B-D87BD6F566C1}" dt="2022-09-25T23:05:12.691" v="499" actId="1076"/>
          <ac:picMkLst>
            <pc:docMk/>
            <pc:sldMk cId="1214571451" sldId="402"/>
            <ac:picMk id="4" creationId="{00000000-0000-0000-0000-000000000000}"/>
          </ac:picMkLst>
        </pc:picChg>
      </pc:sldChg>
      <pc:sldChg chg="modSp">
        <pc:chgData name="Guest User" userId="S::urn:spo:anon#231e11719e5e644f54e13823bf4332726dfd3dfe4315166686f6c4fa1439307e::" providerId="AD" clId="Web-{C85952C0-8802-162B-108B-D87BD6F566C1}" dt="2022-09-25T23:08:32.228" v="533" actId="20577"/>
        <pc:sldMkLst>
          <pc:docMk/>
          <pc:sldMk cId="462130624" sldId="404"/>
        </pc:sldMkLst>
        <pc:spChg chg="mod">
          <ac:chgData name="Guest User" userId="S::urn:spo:anon#231e11719e5e644f54e13823bf4332726dfd3dfe4315166686f6c4fa1439307e::" providerId="AD" clId="Web-{C85952C0-8802-162B-108B-D87BD6F566C1}" dt="2022-09-25T23:05:32.973" v="500" actId="20577"/>
          <ac:spMkLst>
            <pc:docMk/>
            <pc:sldMk cId="462130624" sldId="404"/>
            <ac:spMk id="4" creationId="{C461D3B7-2A5B-4747-B5A1-F395D18BEF15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6:44.803" v="518" actId="20577"/>
          <ac:spMkLst>
            <pc:docMk/>
            <pc:sldMk cId="462130624" sldId="404"/>
            <ac:spMk id="5" creationId="{53327CC5-DE5C-4BDF-BB4A-B61B48867D0D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08:32.228" v="533" actId="20577"/>
          <ac:spMkLst>
            <pc:docMk/>
            <pc:sldMk cId="462130624" sldId="404"/>
            <ac:spMk id="6" creationId="{3CDE64F5-B992-4462-A91C-4EB39F8FD48D}"/>
          </ac:spMkLst>
        </pc:spChg>
        <pc:picChg chg="mod">
          <ac:chgData name="Guest User" userId="S::urn:spo:anon#231e11719e5e644f54e13823bf4332726dfd3dfe4315166686f6c4fa1439307e::" providerId="AD" clId="Web-{C85952C0-8802-162B-108B-D87BD6F566C1}" dt="2022-09-25T23:06:38.506" v="514" actId="14100"/>
          <ac:picMkLst>
            <pc:docMk/>
            <pc:sldMk cId="462130624" sldId="404"/>
            <ac:picMk id="2" creationId="{F9E0E9E3-5E5A-412B-B024-71C1EA7FCC61}"/>
          </ac:picMkLst>
        </pc:picChg>
      </pc:sldChg>
      <pc:sldChg chg="modSp">
        <pc:chgData name="Guest User" userId="S::urn:spo:anon#231e11719e5e644f54e13823bf4332726dfd3dfe4315166686f6c4fa1439307e::" providerId="AD" clId="Web-{C85952C0-8802-162B-108B-D87BD6F566C1}" dt="2022-09-25T23:00:03.580" v="441" actId="20577"/>
        <pc:sldMkLst>
          <pc:docMk/>
          <pc:sldMk cId="3054891366" sldId="405"/>
        </pc:sldMkLst>
        <pc:spChg chg="mod">
          <ac:chgData name="Guest User" userId="S::urn:spo:anon#231e11719e5e644f54e13823bf4332726dfd3dfe4315166686f6c4fa1439307e::" providerId="AD" clId="Web-{C85952C0-8802-162B-108B-D87BD6F566C1}" dt="2022-09-25T23:00:03.580" v="441" actId="20577"/>
          <ac:spMkLst>
            <pc:docMk/>
            <pc:sldMk cId="3054891366" sldId="405"/>
            <ac:spMk id="2" creationId="{38E3BB5D-228A-4A0A-9BA7-CF33E10D127A}"/>
          </ac:spMkLst>
        </pc:spChg>
      </pc:sldChg>
      <pc:sldChg chg="delSp modSp">
        <pc:chgData name="Guest User" userId="S::urn:spo:anon#231e11719e5e644f54e13823bf4332726dfd3dfe4315166686f6c4fa1439307e::" providerId="AD" clId="Web-{C85952C0-8802-162B-108B-D87BD6F566C1}" dt="2022-09-25T23:10:45.466" v="572" actId="20577"/>
        <pc:sldMkLst>
          <pc:docMk/>
          <pc:sldMk cId="1237048475" sldId="406"/>
        </pc:sldMkLst>
        <pc:spChg chg="mod">
          <ac:chgData name="Guest User" userId="S::urn:spo:anon#231e11719e5e644f54e13823bf4332726dfd3dfe4315166686f6c4fa1439307e::" providerId="AD" clId="Web-{C85952C0-8802-162B-108B-D87BD6F566C1}" dt="2022-09-25T23:08:42.291" v="534" actId="20577"/>
          <ac:spMkLst>
            <pc:docMk/>
            <pc:sldMk cId="1237048475" sldId="406"/>
            <ac:spMk id="2" creationId="{8617C6DD-112A-4054-B699-E8571EC27F6E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10:35.887" v="567" actId="20577"/>
          <ac:spMkLst>
            <pc:docMk/>
            <pc:sldMk cId="1237048475" sldId="406"/>
            <ac:spMk id="3" creationId="{615578E4-3892-4254-8B4F-63F0880AF96F}"/>
          </ac:spMkLst>
        </pc:spChg>
        <pc:spChg chg="mod">
          <ac:chgData name="Guest User" userId="S::urn:spo:anon#231e11719e5e644f54e13823bf4332726dfd3dfe4315166686f6c4fa1439307e::" providerId="AD" clId="Web-{C85952C0-8802-162B-108B-D87BD6F566C1}" dt="2022-09-25T23:10:45.466" v="572" actId="20577"/>
          <ac:spMkLst>
            <pc:docMk/>
            <pc:sldMk cId="1237048475" sldId="406"/>
            <ac:spMk id="4" creationId="{8E6C7A56-E0B7-4D38-BE53-D9017126C601}"/>
          </ac:spMkLst>
        </pc:spChg>
        <pc:picChg chg="del">
          <ac:chgData name="Guest User" userId="S::urn:spo:anon#231e11719e5e644f54e13823bf4332726dfd3dfe4315166686f6c4fa1439307e::" providerId="AD" clId="Web-{C85952C0-8802-162B-108B-D87BD6F566C1}" dt="2022-09-25T23:08:47.056" v="535"/>
          <ac:picMkLst>
            <pc:docMk/>
            <pc:sldMk cId="1237048475" sldId="406"/>
            <ac:picMk id="6150" creationId="{BB8405EC-3EAC-44F3-8D26-B6225B0E7421}"/>
          </ac:picMkLst>
        </pc:picChg>
      </pc:sldChg>
      <pc:sldChg chg="modSp">
        <pc:chgData name="Guest User" userId="S::urn:spo:anon#231e11719e5e644f54e13823bf4332726dfd3dfe4315166686f6c4fa1439307e::" providerId="AD" clId="Web-{C85952C0-8802-162B-108B-D87BD6F566C1}" dt="2022-09-25T22:59:56.268" v="440" actId="1076"/>
        <pc:sldMkLst>
          <pc:docMk/>
          <pc:sldMk cId="1865191149" sldId="407"/>
        </pc:sldMkLst>
        <pc:spChg chg="mod">
          <ac:chgData name="Guest User" userId="S::urn:spo:anon#231e11719e5e644f54e13823bf4332726dfd3dfe4315166686f6c4fa1439307e::" providerId="AD" clId="Web-{C85952C0-8802-162B-108B-D87BD6F566C1}" dt="2022-09-25T22:59:05.438" v="424" actId="20577"/>
          <ac:spMkLst>
            <pc:docMk/>
            <pc:sldMk cId="1865191149" sldId="407"/>
            <ac:spMk id="6" creationId="{53340638-2A95-650C-E0F0-C19F9753C0D8}"/>
          </ac:spMkLst>
        </pc:spChg>
        <pc:picChg chg="mod">
          <ac:chgData name="Guest User" userId="S::urn:spo:anon#231e11719e5e644f54e13823bf4332726dfd3dfe4315166686f6c4fa1439307e::" providerId="AD" clId="Web-{C85952C0-8802-162B-108B-D87BD6F566C1}" dt="2022-09-25T22:59:53.142" v="439" actId="14100"/>
          <ac:picMkLst>
            <pc:docMk/>
            <pc:sldMk cId="1865191149" sldId="407"/>
            <ac:picMk id="4" creationId="{717A2E8F-FD99-C749-31F0-2E7D9F759D91}"/>
          </ac:picMkLst>
        </pc:picChg>
        <pc:picChg chg="mod">
          <ac:chgData name="Guest User" userId="S::urn:spo:anon#231e11719e5e644f54e13823bf4332726dfd3dfe4315166686f6c4fa1439307e::" providerId="AD" clId="Web-{C85952C0-8802-162B-108B-D87BD6F566C1}" dt="2022-09-25T22:59:56.268" v="440" actId="1076"/>
          <ac:picMkLst>
            <pc:docMk/>
            <pc:sldMk cId="1865191149" sldId="407"/>
            <ac:picMk id="5" creationId="{EE5DFC71-A08F-8E2A-09B8-32799DAC2F6A}"/>
          </ac:picMkLst>
        </pc:picChg>
        <pc:picChg chg="mod">
          <ac:chgData name="Guest User" userId="S::urn:spo:anon#231e11719e5e644f54e13823bf4332726dfd3dfe4315166686f6c4fa1439307e::" providerId="AD" clId="Web-{C85952C0-8802-162B-108B-D87BD6F566C1}" dt="2022-09-25T22:59:25.751" v="431" actId="1076"/>
          <ac:picMkLst>
            <pc:docMk/>
            <pc:sldMk cId="1865191149" sldId="407"/>
            <ac:picMk id="7" creationId="{8A9CFA0B-3235-4EA1-DA21-50EA92551F86}"/>
          </ac:picMkLst>
        </pc:picChg>
      </pc:sldChg>
    </pc:docChg>
  </pc:docChgLst>
  <pc:docChgLst>
    <pc:chgData name="Andy Winter" userId="S::andy.winter@globalacademy.com::3b56f437-9829-4339-9984-ed453f2c3e44" providerId="AD" clId="Web-{F1B50360-019D-30D8-555C-75C6DF8DF49C}"/>
    <pc:docChg chg="modSld">
      <pc:chgData name="Andy Winter" userId="S::andy.winter@globalacademy.com::3b56f437-9829-4339-9984-ed453f2c3e44" providerId="AD" clId="Web-{F1B50360-019D-30D8-555C-75C6DF8DF49C}" dt="2022-09-26T15:56:23.984" v="3" actId="1076"/>
      <pc:docMkLst>
        <pc:docMk/>
      </pc:docMkLst>
      <pc:sldChg chg="addSp modSp modMedia addAnim">
        <pc:chgData name="Andy Winter" userId="S::andy.winter@globalacademy.com::3b56f437-9829-4339-9984-ed453f2c3e44" providerId="AD" clId="Web-{F1B50360-019D-30D8-555C-75C6DF8DF49C}" dt="2022-09-26T15:56:23.984" v="3" actId="1076"/>
        <pc:sldMkLst>
          <pc:docMk/>
          <pc:sldMk cId="2822812632" sldId="256"/>
        </pc:sldMkLst>
        <pc:picChg chg="add mod">
          <ac:chgData name="Andy Winter" userId="S::andy.winter@globalacademy.com::3b56f437-9829-4339-9984-ed453f2c3e44" providerId="AD" clId="Web-{F1B50360-019D-30D8-555C-75C6DF8DF49C}" dt="2022-09-26T15:56:23.984" v="3" actId="1076"/>
          <ac:picMkLst>
            <pc:docMk/>
            <pc:sldMk cId="2822812632" sldId="256"/>
            <ac:picMk id="3" creationId="{4F3A5B87-BE9E-964A-1449-BEA139D41389}"/>
          </ac:picMkLst>
        </pc:picChg>
      </pc:sldChg>
    </pc:docChg>
  </pc:docChgLst>
  <pc:docChgLst>
    <pc:chgData name="Alice Smith-Allen" userId="S::alice.smith-allen@globalacademy.com::a825fcf4-4e02-4fb2-9f5f-f0f7afae14df" providerId="AD" clId="Web-{C87F829A-DD96-D54B-F55E-301D8A0E87FD}"/>
    <pc:docChg chg="delSld modSld sldOrd">
      <pc:chgData name="Alice Smith-Allen" userId="S::alice.smith-allen@globalacademy.com::a825fcf4-4e02-4fb2-9f5f-f0f7afae14df" providerId="AD" clId="Web-{C87F829A-DD96-D54B-F55E-301D8A0E87FD}" dt="2022-09-26T13:35:23.806" v="412" actId="20577"/>
      <pc:docMkLst>
        <pc:docMk/>
      </pc:docMkLst>
      <pc:sldChg chg="modSp">
        <pc:chgData name="Alice Smith-Allen" userId="S::alice.smith-allen@globalacademy.com::a825fcf4-4e02-4fb2-9f5f-f0f7afae14df" providerId="AD" clId="Web-{C87F829A-DD96-D54B-F55E-301D8A0E87FD}" dt="2022-09-26T10:59:01.952" v="6" actId="20577"/>
        <pc:sldMkLst>
          <pc:docMk/>
          <pc:sldMk cId="3918888392" sldId="263"/>
        </pc:sldMkLst>
        <pc:spChg chg="mod">
          <ac:chgData name="Alice Smith-Allen" userId="S::alice.smith-allen@globalacademy.com::a825fcf4-4e02-4fb2-9f5f-f0f7afae14df" providerId="AD" clId="Web-{C87F829A-DD96-D54B-F55E-301D8A0E87FD}" dt="2022-09-26T10:59:01.952" v="6" actId="20577"/>
          <ac:spMkLst>
            <pc:docMk/>
            <pc:sldMk cId="3918888392" sldId="263"/>
            <ac:spMk id="6" creationId="{88F88D04-3C1C-490E-B661-C232253EAD6B}"/>
          </ac:spMkLst>
        </pc:spChg>
      </pc:sldChg>
      <pc:sldChg chg="addSp delSp modSp">
        <pc:chgData name="Alice Smith-Allen" userId="S::alice.smith-allen@globalacademy.com::a825fcf4-4e02-4fb2-9f5f-f0f7afae14df" providerId="AD" clId="Web-{C87F829A-DD96-D54B-F55E-301D8A0E87FD}" dt="2022-09-26T13:32:28.505" v="400" actId="1076"/>
        <pc:sldMkLst>
          <pc:docMk/>
          <pc:sldMk cId="2625033400" sldId="271"/>
        </pc:sldMkLst>
        <pc:spChg chg="mod">
          <ac:chgData name="Alice Smith-Allen" userId="S::alice.smith-allen@globalacademy.com::a825fcf4-4e02-4fb2-9f5f-f0f7afae14df" providerId="AD" clId="Web-{C87F829A-DD96-D54B-F55E-301D8A0E87FD}" dt="2022-09-26T13:05:04.483" v="200" actId="1076"/>
          <ac:spMkLst>
            <pc:docMk/>
            <pc:sldMk cId="2625033400" sldId="271"/>
            <ac:spMk id="2" creationId="{5A0A099C-3958-9369-85D6-2DDE2D005C90}"/>
          </ac:spMkLst>
        </pc:spChg>
        <pc:spChg chg="add del">
          <ac:chgData name="Alice Smith-Allen" userId="S::alice.smith-allen@globalacademy.com::a825fcf4-4e02-4fb2-9f5f-f0f7afae14df" providerId="AD" clId="Web-{C87F829A-DD96-D54B-F55E-301D8A0E87FD}" dt="2022-09-26T13:01:38.853" v="61"/>
          <ac:spMkLst>
            <pc:docMk/>
            <pc:sldMk cId="2625033400" sldId="271"/>
            <ac:spMk id="4" creationId="{CEEF4488-E21B-B704-C0F5-34AB17D4EAA8}"/>
          </ac:spMkLst>
        </pc:spChg>
        <pc:spChg chg="del mod">
          <ac:chgData name="Alice Smith-Allen" userId="S::alice.smith-allen@globalacademy.com::a825fcf4-4e02-4fb2-9f5f-f0f7afae14df" providerId="AD" clId="Web-{C87F829A-DD96-D54B-F55E-301D8A0E87FD}" dt="2022-09-26T11:01:48.096" v="15"/>
          <ac:spMkLst>
            <pc:docMk/>
            <pc:sldMk cId="2625033400" sldId="271"/>
            <ac:spMk id="5" creationId="{C2301A0F-D495-C71E-D7F5-1594FD306C66}"/>
          </ac:spMkLst>
        </pc:spChg>
        <pc:spChg chg="add mod">
          <ac:chgData name="Alice Smith-Allen" userId="S::alice.smith-allen@globalacademy.com::a825fcf4-4e02-4fb2-9f5f-f0f7afae14df" providerId="AD" clId="Web-{C87F829A-DD96-D54B-F55E-301D8A0E87FD}" dt="2022-09-26T13:05:26.140" v="203" actId="20577"/>
          <ac:spMkLst>
            <pc:docMk/>
            <pc:sldMk cId="2625033400" sldId="271"/>
            <ac:spMk id="5" creationId="{C98F40E5-77A1-1C66-FD4C-E1E6F3BC0C98}"/>
          </ac:spMkLst>
        </pc:spChg>
        <pc:spChg chg="add mod">
          <ac:chgData name="Alice Smith-Allen" userId="S::alice.smith-allen@globalacademy.com::a825fcf4-4e02-4fb2-9f5f-f0f7afae14df" providerId="AD" clId="Web-{C87F829A-DD96-D54B-F55E-301D8A0E87FD}" dt="2022-09-26T13:32:28.505" v="400" actId="1076"/>
          <ac:spMkLst>
            <pc:docMk/>
            <pc:sldMk cId="2625033400" sldId="271"/>
            <ac:spMk id="6" creationId="{BD7ADBAE-729F-295E-8F6B-4E8C5A1B6D4C}"/>
          </ac:spMkLst>
        </pc:spChg>
        <pc:picChg chg="add del mod">
          <ac:chgData name="Alice Smith-Allen" userId="S::alice.smith-allen@globalacademy.com::a825fcf4-4e02-4fb2-9f5f-f0f7afae14df" providerId="AD" clId="Web-{C87F829A-DD96-D54B-F55E-301D8A0E87FD}" dt="2022-09-26T13:31:12.238" v="372"/>
          <ac:picMkLst>
            <pc:docMk/>
            <pc:sldMk cId="2625033400" sldId="271"/>
            <ac:picMk id="3" creationId="{4A7DAE15-6F6C-F6CC-EF33-A39FBD665D18}"/>
          </ac:picMkLst>
        </pc:picChg>
        <pc:picChg chg="add mod">
          <ac:chgData name="Alice Smith-Allen" userId="S::alice.smith-allen@globalacademy.com::a825fcf4-4e02-4fb2-9f5f-f0f7afae14df" providerId="AD" clId="Web-{C87F829A-DD96-D54B-F55E-301D8A0E87FD}" dt="2022-09-26T13:31:25.082" v="378" actId="14100"/>
          <ac:picMkLst>
            <pc:docMk/>
            <pc:sldMk cId="2625033400" sldId="271"/>
            <ac:picMk id="7" creationId="{95C17ADB-77D6-1766-A93A-4E3E5B4D65D6}"/>
          </ac:picMkLst>
        </pc:picChg>
      </pc:sldChg>
      <pc:sldChg chg="addSp delSp modSp ord">
        <pc:chgData name="Alice Smith-Allen" userId="S::alice.smith-allen@globalacademy.com::a825fcf4-4e02-4fb2-9f5f-f0f7afae14df" providerId="AD" clId="Web-{C87F829A-DD96-D54B-F55E-301D8A0E87FD}" dt="2022-09-26T13:35:23.806" v="412" actId="20577"/>
        <pc:sldMkLst>
          <pc:docMk/>
          <pc:sldMk cId="3977514192" sldId="272"/>
        </pc:sldMkLst>
        <pc:spChg chg="mod">
          <ac:chgData name="Alice Smith-Allen" userId="S::alice.smith-allen@globalacademy.com::a825fcf4-4e02-4fb2-9f5f-f0f7afae14df" providerId="AD" clId="Web-{C87F829A-DD96-D54B-F55E-301D8A0E87FD}" dt="2022-09-26T13:05:56.828" v="211" actId="1076"/>
          <ac:spMkLst>
            <pc:docMk/>
            <pc:sldMk cId="3977514192" sldId="272"/>
            <ac:spMk id="2" creationId="{5A0A099C-3958-9369-85D6-2DDE2D005C90}"/>
          </ac:spMkLst>
        </pc:spChg>
        <pc:spChg chg="add del mod">
          <ac:chgData name="Alice Smith-Allen" userId="S::alice.smith-allen@globalacademy.com::a825fcf4-4e02-4fb2-9f5f-f0f7afae14df" providerId="AD" clId="Web-{C87F829A-DD96-D54B-F55E-301D8A0E87FD}" dt="2022-09-26T13:35:23.806" v="412" actId="20577"/>
          <ac:spMkLst>
            <pc:docMk/>
            <pc:sldMk cId="3977514192" sldId="272"/>
            <ac:spMk id="4" creationId="{BA97AE79-0874-D45C-28EA-A94B045C1BC2}"/>
          </ac:spMkLst>
        </pc:spChg>
        <pc:spChg chg="del">
          <ac:chgData name="Alice Smith-Allen" userId="S::alice.smith-allen@globalacademy.com::a825fcf4-4e02-4fb2-9f5f-f0f7afae14df" providerId="AD" clId="Web-{C87F829A-DD96-D54B-F55E-301D8A0E87FD}" dt="2022-09-26T11:04:09.787" v="26"/>
          <ac:spMkLst>
            <pc:docMk/>
            <pc:sldMk cId="3977514192" sldId="272"/>
            <ac:spMk id="5" creationId="{C2301A0F-D495-C71E-D7F5-1594FD306C66}"/>
          </ac:spMkLst>
        </pc:spChg>
        <pc:spChg chg="add mod">
          <ac:chgData name="Alice Smith-Allen" userId="S::alice.smith-allen@globalacademy.com::a825fcf4-4e02-4fb2-9f5f-f0f7afae14df" providerId="AD" clId="Web-{C87F829A-DD96-D54B-F55E-301D8A0E87FD}" dt="2022-09-26T13:06:01.672" v="212" actId="1076"/>
          <ac:spMkLst>
            <pc:docMk/>
            <pc:sldMk cId="3977514192" sldId="272"/>
            <ac:spMk id="7" creationId="{964ED499-CDD7-DDC1-7B86-AB4A02DB6126}"/>
          </ac:spMkLst>
        </pc:spChg>
        <pc:picChg chg="add mod">
          <ac:chgData name="Alice Smith-Allen" userId="S::alice.smith-allen@globalacademy.com::a825fcf4-4e02-4fb2-9f5f-f0f7afae14df" providerId="AD" clId="Web-{C87F829A-DD96-D54B-F55E-301D8A0E87FD}" dt="2022-09-26T13:05:41.546" v="207" actId="1076"/>
          <ac:picMkLst>
            <pc:docMk/>
            <pc:sldMk cId="3977514192" sldId="272"/>
            <ac:picMk id="3" creationId="{C3BFC072-0D3E-8625-30AE-4B9C45B1F04E}"/>
          </ac:picMkLst>
        </pc:picChg>
        <pc:picChg chg="add mod">
          <ac:chgData name="Alice Smith-Allen" userId="S::alice.smith-allen@globalacademy.com::a825fcf4-4e02-4fb2-9f5f-f0f7afae14df" providerId="AD" clId="Web-{C87F829A-DD96-D54B-F55E-301D8A0E87FD}" dt="2022-09-26T13:05:43.593" v="208" actId="1076"/>
          <ac:picMkLst>
            <pc:docMk/>
            <pc:sldMk cId="3977514192" sldId="272"/>
            <ac:picMk id="6" creationId="{20F73305-86A5-0E2C-5092-A1272E697CDC}"/>
          </ac:picMkLst>
        </pc:picChg>
      </pc:sldChg>
      <pc:sldChg chg="del">
        <pc:chgData name="Alice Smith-Allen" userId="S::alice.smith-allen@globalacademy.com::a825fcf4-4e02-4fb2-9f5f-f0f7afae14df" providerId="AD" clId="Web-{C87F829A-DD96-D54B-F55E-301D8A0E87FD}" dt="2022-09-26T11:06:23.477" v="57"/>
        <pc:sldMkLst>
          <pc:docMk/>
          <pc:sldMk cId="909588656" sldId="409"/>
        </pc:sldMkLst>
      </pc:sldChg>
    </pc:docChg>
  </pc:docChgLst>
  <pc:docChgLst>
    <pc:chgData name="Guest User" userId="S::urn:spo:anon#a0b421c51464be4af6fe74f865aa00253ccc5ca636409109d52978210a312e95::" providerId="AD" clId="Web-{EC3B3A89-B936-7CCF-8CF4-BBBE94608166}"/>
    <pc:docChg chg="modSld">
      <pc:chgData name="Guest User" userId="S::urn:spo:anon#a0b421c51464be4af6fe74f865aa00253ccc5ca636409109d52978210a312e95::" providerId="AD" clId="Web-{EC3B3A89-B936-7CCF-8CF4-BBBE94608166}" dt="2022-09-26T15:59:03.314" v="36" actId="20577"/>
      <pc:docMkLst>
        <pc:docMk/>
      </pc:docMkLst>
      <pc:sldChg chg="modSp">
        <pc:chgData name="Guest User" userId="S::urn:spo:anon#a0b421c51464be4af6fe74f865aa00253ccc5ca636409109d52978210a312e95::" providerId="AD" clId="Web-{EC3B3A89-B936-7CCF-8CF4-BBBE94608166}" dt="2022-09-26T15:55:28.019" v="30" actId="1076"/>
        <pc:sldMkLst>
          <pc:docMk/>
          <pc:sldMk cId="2528563230" sldId="270"/>
        </pc:sldMkLst>
        <pc:spChg chg="mod">
          <ac:chgData name="Guest User" userId="S::urn:spo:anon#a0b421c51464be4af6fe74f865aa00253ccc5ca636409109d52978210a312e95::" providerId="AD" clId="Web-{EC3B3A89-B936-7CCF-8CF4-BBBE94608166}" dt="2022-09-26T15:55:28.019" v="30" actId="1076"/>
          <ac:spMkLst>
            <pc:docMk/>
            <pc:sldMk cId="2528563230" sldId="270"/>
            <ac:spMk id="3" creationId="{EF40C44B-124C-53D2-2FE5-CDC17BE37141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4:47.251" v="18" actId="14100"/>
        <pc:sldMkLst>
          <pc:docMk/>
          <pc:sldMk cId="2625033400" sldId="271"/>
        </pc:sldMkLst>
        <pc:spChg chg="mod">
          <ac:chgData name="Guest User" userId="S::urn:spo:anon#a0b421c51464be4af6fe74f865aa00253ccc5ca636409109d52978210a312e95::" providerId="AD" clId="Web-{EC3B3A89-B936-7CCF-8CF4-BBBE94608166}" dt="2022-09-26T15:54:47.251" v="18" actId="14100"/>
          <ac:spMkLst>
            <pc:docMk/>
            <pc:sldMk cId="2625033400" sldId="271"/>
            <ac:spMk id="6" creationId="{BD7ADBAE-729F-295E-8F6B-4E8C5A1B6D4C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5:51.505" v="31" actId="20577"/>
        <pc:sldMkLst>
          <pc:docMk/>
          <pc:sldMk cId="3977514192" sldId="272"/>
        </pc:sldMkLst>
        <pc:spChg chg="mod">
          <ac:chgData name="Guest User" userId="S::urn:spo:anon#a0b421c51464be4af6fe74f865aa00253ccc5ca636409109d52978210a312e95::" providerId="AD" clId="Web-{EC3B3A89-B936-7CCF-8CF4-BBBE94608166}" dt="2022-09-26T15:55:51.505" v="31" actId="20577"/>
          <ac:spMkLst>
            <pc:docMk/>
            <pc:sldMk cId="3977514192" sldId="272"/>
            <ac:spMk id="4" creationId="{BA97AE79-0874-D45C-28EA-A94B045C1BC2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4:28.938" v="13" actId="14100"/>
        <pc:sldMkLst>
          <pc:docMk/>
          <pc:sldMk cId="1997194240" sldId="273"/>
        </pc:sldMkLst>
        <pc:spChg chg="mod">
          <ac:chgData name="Guest User" userId="S::urn:spo:anon#a0b421c51464be4af6fe74f865aa00253ccc5ca636409109d52978210a312e95::" providerId="AD" clId="Web-{EC3B3A89-B936-7CCF-8CF4-BBBE94608166}" dt="2022-09-26T15:54:28.938" v="13" actId="14100"/>
          <ac:spMkLst>
            <pc:docMk/>
            <pc:sldMk cId="1997194240" sldId="273"/>
            <ac:spMk id="3" creationId="{C8DA6FAF-C0F0-4B16-4848-3A3E3D42986E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3:33.341" v="2" actId="20577"/>
        <pc:sldMkLst>
          <pc:docMk/>
          <pc:sldMk cId="452319698" sldId="280"/>
        </pc:sldMkLst>
        <pc:spChg chg="mod">
          <ac:chgData name="Guest User" userId="S::urn:spo:anon#a0b421c51464be4af6fe74f865aa00253ccc5ca636409109d52978210a312e95::" providerId="AD" clId="Web-{EC3B3A89-B936-7CCF-8CF4-BBBE94608166}" dt="2022-09-26T15:53:33.341" v="2" actId="20577"/>
          <ac:spMkLst>
            <pc:docMk/>
            <pc:sldMk cId="452319698" sldId="280"/>
            <ac:spMk id="3" creationId="{294A49C3-CE76-54B6-5D9D-BA85403EE400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3:42.263" v="5" actId="20577"/>
        <pc:sldMkLst>
          <pc:docMk/>
          <pc:sldMk cId="2218218935" sldId="281"/>
        </pc:sldMkLst>
        <pc:spChg chg="mod">
          <ac:chgData name="Guest User" userId="S::urn:spo:anon#a0b421c51464be4af6fe74f865aa00253ccc5ca636409109d52978210a312e95::" providerId="AD" clId="Web-{EC3B3A89-B936-7CCF-8CF4-BBBE94608166}" dt="2022-09-26T15:53:42.263" v="5" actId="20577"/>
          <ac:spMkLst>
            <pc:docMk/>
            <pc:sldMk cId="2218218935" sldId="281"/>
            <ac:spMk id="6" creationId="{88F88D04-3C1C-490E-B661-C232253EAD6B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8:56.516" v="33" actId="20577"/>
        <pc:sldMkLst>
          <pc:docMk/>
          <pc:sldMk cId="3289112218" sldId="282"/>
        </pc:sldMkLst>
        <pc:spChg chg="mod">
          <ac:chgData name="Guest User" userId="S::urn:spo:anon#a0b421c51464be4af6fe74f865aa00253ccc5ca636409109d52978210a312e95::" providerId="AD" clId="Web-{EC3B3A89-B936-7CCF-8CF4-BBBE94608166}" dt="2022-09-26T15:58:56.516" v="33" actId="20577"/>
          <ac:spMkLst>
            <pc:docMk/>
            <pc:sldMk cId="3289112218" sldId="282"/>
            <ac:spMk id="6" creationId="{88F88D04-3C1C-490E-B661-C232253EAD6B}"/>
          </ac:spMkLst>
        </pc:spChg>
      </pc:sldChg>
      <pc:sldChg chg="modSp">
        <pc:chgData name="Guest User" userId="S::urn:spo:anon#a0b421c51464be4af6fe74f865aa00253ccc5ca636409109d52978210a312e95::" providerId="AD" clId="Web-{EC3B3A89-B936-7CCF-8CF4-BBBE94608166}" dt="2022-09-26T15:59:03.314" v="36" actId="20577"/>
        <pc:sldMkLst>
          <pc:docMk/>
          <pc:sldMk cId="2943995916" sldId="283"/>
        </pc:sldMkLst>
        <pc:spChg chg="mod">
          <ac:chgData name="Guest User" userId="S::urn:spo:anon#a0b421c51464be4af6fe74f865aa00253ccc5ca636409109d52978210a312e95::" providerId="AD" clId="Web-{EC3B3A89-B936-7CCF-8CF4-BBBE94608166}" dt="2022-09-26T15:59:03.314" v="36" actId="20577"/>
          <ac:spMkLst>
            <pc:docMk/>
            <pc:sldMk cId="2943995916" sldId="283"/>
            <ac:spMk id="6" creationId="{88F88D04-3C1C-490E-B661-C232253EAD6B}"/>
          </ac:spMkLst>
        </pc:spChg>
      </pc:sldChg>
    </pc:docChg>
  </pc:docChgLst>
  <pc:docChgLst>
    <pc:chgData name="Jonathan Jacob" userId="S::jonathan.jacob@globalacademy.com::96e65139-9a19-4472-bdb7-cba701a3bd1e" providerId="AD" clId="Web-{4CA5C383-51C3-EFBD-425A-94AEE3176A3C}"/>
    <pc:docChg chg="addSld delSld modSld sldOrd">
      <pc:chgData name="Jonathan Jacob" userId="S::jonathan.jacob@globalacademy.com::96e65139-9a19-4472-bdb7-cba701a3bd1e" providerId="AD" clId="Web-{4CA5C383-51C3-EFBD-425A-94AEE3176A3C}" dt="2022-09-23T12:31:26.304" v="32" actId="20577"/>
      <pc:docMkLst>
        <pc:docMk/>
      </pc:docMkLst>
      <pc:sldChg chg="delSp modSp">
        <pc:chgData name="Jonathan Jacob" userId="S::jonathan.jacob@globalacademy.com::96e65139-9a19-4472-bdb7-cba701a3bd1e" providerId="AD" clId="Web-{4CA5C383-51C3-EFBD-425A-94AEE3176A3C}" dt="2022-09-23T12:30:48.334" v="26" actId="20577"/>
        <pc:sldMkLst>
          <pc:docMk/>
          <pc:sldMk cId="3750939398" sldId="277"/>
        </pc:sldMkLst>
        <pc:spChg chg="mod">
          <ac:chgData name="Jonathan Jacob" userId="S::jonathan.jacob@globalacademy.com::96e65139-9a19-4472-bdb7-cba701a3bd1e" providerId="AD" clId="Web-{4CA5C383-51C3-EFBD-425A-94AEE3176A3C}" dt="2022-09-23T12:30:48.334" v="26" actId="20577"/>
          <ac:spMkLst>
            <pc:docMk/>
            <pc:sldMk cId="3750939398" sldId="277"/>
            <ac:spMk id="2" creationId="{5A0A099C-3958-9369-85D6-2DDE2D005C90}"/>
          </ac:spMkLst>
        </pc:spChg>
        <pc:spChg chg="del">
          <ac:chgData name="Jonathan Jacob" userId="S::jonathan.jacob@globalacademy.com::96e65139-9a19-4472-bdb7-cba701a3bd1e" providerId="AD" clId="Web-{4CA5C383-51C3-EFBD-425A-94AEE3176A3C}" dt="2022-09-23T12:30:28.521" v="22"/>
          <ac:spMkLst>
            <pc:docMk/>
            <pc:sldMk cId="3750939398" sldId="277"/>
            <ac:spMk id="3" creationId="{807F4797-AE8E-4A52-CE0C-FF8F03DBDF58}"/>
          </ac:spMkLst>
        </pc:spChg>
      </pc:sldChg>
      <pc:sldChg chg="modSp">
        <pc:chgData name="Jonathan Jacob" userId="S::jonathan.jacob@globalacademy.com::96e65139-9a19-4472-bdb7-cba701a3bd1e" providerId="AD" clId="Web-{4CA5C383-51C3-EFBD-425A-94AEE3176A3C}" dt="2022-09-23T12:31:26.304" v="32" actId="20577"/>
        <pc:sldMkLst>
          <pc:docMk/>
          <pc:sldMk cId="2569005286" sldId="285"/>
        </pc:sldMkLst>
        <pc:spChg chg="mod">
          <ac:chgData name="Jonathan Jacob" userId="S::jonathan.jacob@globalacademy.com::96e65139-9a19-4472-bdb7-cba701a3bd1e" providerId="AD" clId="Web-{4CA5C383-51C3-EFBD-425A-94AEE3176A3C}" dt="2022-09-23T12:31:15.100" v="30" actId="1076"/>
          <ac:spMkLst>
            <pc:docMk/>
            <pc:sldMk cId="2569005286" sldId="285"/>
            <ac:spMk id="5" creationId="{430ED9E7-ECFB-7483-FA68-32BBD0EAF770}"/>
          </ac:spMkLst>
        </pc:spChg>
        <pc:spChg chg="mod">
          <ac:chgData name="Jonathan Jacob" userId="S::jonathan.jacob@globalacademy.com::96e65139-9a19-4472-bdb7-cba701a3bd1e" providerId="AD" clId="Web-{4CA5C383-51C3-EFBD-425A-94AEE3176A3C}" dt="2022-09-23T12:31:26.304" v="32" actId="20577"/>
          <ac:spMkLst>
            <pc:docMk/>
            <pc:sldMk cId="2569005286" sldId="285"/>
            <ac:spMk id="8" creationId="{C9772F65-052C-1806-1E23-7EE52D13B610}"/>
          </ac:spMkLst>
        </pc:spChg>
        <pc:picChg chg="mod">
          <ac:chgData name="Jonathan Jacob" userId="S::jonathan.jacob@globalacademy.com::96e65139-9a19-4472-bdb7-cba701a3bd1e" providerId="AD" clId="Web-{4CA5C383-51C3-EFBD-425A-94AEE3176A3C}" dt="2022-09-23T12:31:22.679" v="31" actId="1076"/>
          <ac:picMkLst>
            <pc:docMk/>
            <pc:sldMk cId="2569005286" sldId="285"/>
            <ac:picMk id="20484" creationId="{4C54BB3D-2FAB-D4B8-BC34-A7CFAFA35676}"/>
          </ac:picMkLst>
        </pc:picChg>
      </pc:sldChg>
      <pc:sldChg chg="del">
        <pc:chgData name="Jonathan Jacob" userId="S::jonathan.jacob@globalacademy.com::96e65139-9a19-4472-bdb7-cba701a3bd1e" providerId="AD" clId="Web-{4CA5C383-51C3-EFBD-425A-94AEE3176A3C}" dt="2022-09-23T12:28:50.425" v="14"/>
        <pc:sldMkLst>
          <pc:docMk/>
          <pc:sldMk cId="2985678092" sldId="310"/>
        </pc:sldMkLst>
      </pc:sldChg>
      <pc:sldChg chg="del">
        <pc:chgData name="Jonathan Jacob" userId="S::jonathan.jacob@globalacademy.com::96e65139-9a19-4472-bdb7-cba701a3bd1e" providerId="AD" clId="Web-{4CA5C383-51C3-EFBD-425A-94AEE3176A3C}" dt="2022-09-23T12:30:08.599" v="20"/>
        <pc:sldMkLst>
          <pc:docMk/>
          <pc:sldMk cId="1748644428" sldId="322"/>
        </pc:sldMkLst>
      </pc:sldChg>
      <pc:sldChg chg="del mod modShow">
        <pc:chgData name="Jonathan Jacob" userId="S::jonathan.jacob@globalacademy.com::96e65139-9a19-4472-bdb7-cba701a3bd1e" providerId="AD" clId="Web-{4CA5C383-51C3-EFBD-425A-94AEE3176A3C}" dt="2022-09-23T12:29:30.613" v="16"/>
        <pc:sldMkLst>
          <pc:docMk/>
          <pc:sldMk cId="2515478054" sldId="389"/>
        </pc:sldMkLst>
      </pc:sldChg>
      <pc:sldChg chg="mod modShow">
        <pc:chgData name="Jonathan Jacob" userId="S::jonathan.jacob@globalacademy.com::96e65139-9a19-4472-bdb7-cba701a3bd1e" providerId="AD" clId="Web-{4CA5C383-51C3-EFBD-425A-94AEE3176A3C}" dt="2022-09-23T12:29:33.817" v="17"/>
        <pc:sldMkLst>
          <pc:docMk/>
          <pc:sldMk cId="1427177412" sldId="394"/>
        </pc:sldMkLst>
      </pc:sldChg>
      <pc:sldChg chg="del">
        <pc:chgData name="Jonathan Jacob" userId="S::jonathan.jacob@globalacademy.com::96e65139-9a19-4472-bdb7-cba701a3bd1e" providerId="AD" clId="Web-{4CA5C383-51C3-EFBD-425A-94AEE3176A3C}" dt="2022-09-23T12:29:49.223" v="18"/>
        <pc:sldMkLst>
          <pc:docMk/>
          <pc:sldMk cId="3051811517" sldId="400"/>
        </pc:sldMkLst>
      </pc:sldChg>
      <pc:sldChg chg="del">
        <pc:chgData name="Jonathan Jacob" userId="S::jonathan.jacob@globalacademy.com::96e65139-9a19-4472-bdb7-cba701a3bd1e" providerId="AD" clId="Web-{4CA5C383-51C3-EFBD-425A-94AEE3176A3C}" dt="2022-09-23T12:30:05.755" v="19"/>
        <pc:sldMkLst>
          <pc:docMk/>
          <pc:sldMk cId="2440841815" sldId="401"/>
        </pc:sldMkLst>
      </pc:sldChg>
      <pc:sldChg chg="del">
        <pc:chgData name="Jonathan Jacob" userId="S::jonathan.jacob@globalacademy.com::96e65139-9a19-4472-bdb7-cba701a3bd1e" providerId="AD" clId="Web-{4CA5C383-51C3-EFBD-425A-94AEE3176A3C}" dt="2022-09-23T12:30:16.739" v="21"/>
        <pc:sldMkLst>
          <pc:docMk/>
          <pc:sldMk cId="1402819818" sldId="403"/>
        </pc:sldMkLst>
      </pc:sldChg>
      <pc:sldChg chg="addSp delSp modSp new ord">
        <pc:chgData name="Jonathan Jacob" userId="S::jonathan.jacob@globalacademy.com::96e65139-9a19-4472-bdb7-cba701a3bd1e" providerId="AD" clId="Web-{4CA5C383-51C3-EFBD-425A-94AEE3176A3C}" dt="2022-09-23T12:27:26.798" v="13"/>
        <pc:sldMkLst>
          <pc:docMk/>
          <pc:sldMk cId="1865191149" sldId="407"/>
        </pc:sldMkLst>
        <pc:spChg chg="del">
          <ac:chgData name="Jonathan Jacob" userId="S::jonathan.jacob@globalacademy.com::96e65139-9a19-4472-bdb7-cba701a3bd1e" providerId="AD" clId="Web-{4CA5C383-51C3-EFBD-425A-94AEE3176A3C}" dt="2022-09-23T12:26:25.546" v="2"/>
          <ac:spMkLst>
            <pc:docMk/>
            <pc:sldMk cId="1865191149" sldId="407"/>
            <ac:spMk id="2" creationId="{B15D5276-021F-73B8-70BA-A3B4F293B21A}"/>
          </ac:spMkLst>
        </pc:spChg>
        <pc:spChg chg="del">
          <ac:chgData name="Jonathan Jacob" userId="S::jonathan.jacob@globalacademy.com::96e65139-9a19-4472-bdb7-cba701a3bd1e" providerId="AD" clId="Web-{4CA5C383-51C3-EFBD-425A-94AEE3176A3C}" dt="2022-09-23T12:26:24.015" v="1"/>
          <ac:spMkLst>
            <pc:docMk/>
            <pc:sldMk cId="1865191149" sldId="407"/>
            <ac:spMk id="3" creationId="{28B79CB6-9326-61B7-A3DE-D4F9F72C64DE}"/>
          </ac:spMkLst>
        </pc:spChg>
        <pc:spChg chg="add">
          <ac:chgData name="Jonathan Jacob" userId="S::jonathan.jacob@globalacademy.com::96e65139-9a19-4472-bdb7-cba701a3bd1e" providerId="AD" clId="Web-{4CA5C383-51C3-EFBD-425A-94AEE3176A3C}" dt="2022-09-23T12:26:40" v="8"/>
          <ac:spMkLst>
            <pc:docMk/>
            <pc:sldMk cId="1865191149" sldId="407"/>
            <ac:spMk id="6" creationId="{53340638-2A95-650C-E0F0-C19F9753C0D8}"/>
          </ac:spMkLst>
        </pc:spChg>
        <pc:picChg chg="add mod">
          <ac:chgData name="Jonathan Jacob" userId="S::jonathan.jacob@globalacademy.com::96e65139-9a19-4472-bdb7-cba701a3bd1e" providerId="AD" clId="Web-{4CA5C383-51C3-EFBD-425A-94AEE3176A3C}" dt="2022-09-23T12:26:30.999" v="4" actId="1076"/>
          <ac:picMkLst>
            <pc:docMk/>
            <pc:sldMk cId="1865191149" sldId="407"/>
            <ac:picMk id="4" creationId="{717A2E8F-FD99-C749-31F0-2E7D9F759D91}"/>
          </ac:picMkLst>
        </pc:picChg>
        <pc:picChg chg="add mod">
          <ac:chgData name="Jonathan Jacob" userId="S::jonathan.jacob@globalacademy.com::96e65139-9a19-4472-bdb7-cba701a3bd1e" providerId="AD" clId="Web-{4CA5C383-51C3-EFBD-425A-94AEE3176A3C}" dt="2022-09-23T12:26:49.469" v="12" actId="1076"/>
          <ac:picMkLst>
            <pc:docMk/>
            <pc:sldMk cId="1865191149" sldId="407"/>
            <ac:picMk id="5" creationId="{EE5DFC71-A08F-8E2A-09B8-32799DAC2F6A}"/>
          </ac:picMkLst>
        </pc:picChg>
        <pc:picChg chg="add mod">
          <ac:chgData name="Jonathan Jacob" userId="S::jonathan.jacob@globalacademy.com::96e65139-9a19-4472-bdb7-cba701a3bd1e" providerId="AD" clId="Web-{4CA5C383-51C3-EFBD-425A-94AEE3176A3C}" dt="2022-09-23T12:26:48.297" v="11" actId="14100"/>
          <ac:picMkLst>
            <pc:docMk/>
            <pc:sldMk cId="1865191149" sldId="407"/>
            <ac:picMk id="7" creationId="{8A9CFA0B-3235-4EA1-DA21-50EA92551F8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427480-5E28-43B9-9A1A-A77A0A6EF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90FC6-63C7-4878-8689-2495A5E1E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6B2EE-086C-48DA-82A2-E08F13A8F6A5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7B759-136B-4876-B6B1-4EB933D7A6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324DF-4B63-4282-BDD6-521B21984B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AF8ED-098A-424B-890D-51CA5E828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576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038C3-6009-4A63-90F9-7210D386509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B45E9-796C-4A92-9719-2003A57FF4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45E9-796C-4A92-9719-2003A57FF46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14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231D-BD4B-48E5-B04F-18A4D5A2C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34B4C3"/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62358-14DC-40C8-A911-D7DB96237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34B4C3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8820D-76EB-4BE2-8C9E-F16AE7D9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34B4C3"/>
          </a:solidFill>
        </p:spPr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D18AC-920F-497A-9D97-4042A20C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34B4C3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C502B-1FEE-4E2B-9242-335821C7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34B4C3"/>
          </a:solidFill>
        </p:spPr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E9C61-9CE4-4AE3-98F7-1C112F1B7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61" y="6231185"/>
            <a:ext cx="1268539" cy="4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1083-BE50-4C1B-BC1D-CC10EF50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309D6-20B6-413F-9044-C99CFBFD1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4816C-26FB-4BF9-9399-0058F04A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8877-0940-4501-8960-E8630191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2A9DD-B5E6-4CE7-8DBE-07A38C13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48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BA59CB-58F2-4FB1-B7D5-9521D81AC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95F67-2F23-48A8-BF21-879787E35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7D942-2BDA-4E7E-A6A1-4A7746A9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B2648-F18A-4806-8FCB-76C4FA25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461AE-959E-473D-9955-0FC919DE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25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C578-E57E-4882-80F7-0D344386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CDC58-8B57-4203-A667-785D40F52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90954-F266-4B71-9C6E-151D44B6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563D7-5F99-46FE-98A9-4158F755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8BEF4-3B7A-48F1-BDE0-A7C0AA76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3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150EC-79B6-474D-B18D-0F3C8C46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EDAC1-9E34-49DD-9D43-4D66DCA4F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798E-B5DB-4F54-9063-460BDBC7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833EF-70F7-4DA9-B13E-B3625DE0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FAFE9-A449-4AD5-B6D0-0F5B2D27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89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D2C3-818D-4E03-9071-17CDE025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0F80E-0FCB-4167-BB7E-DADBF5BA2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B1D98-FA65-44CC-AA2D-67A94F36E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E73A3-1EB4-4C59-AB5F-7B1F906F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5E414-5D59-4AA1-807D-2EDA2C79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0454B-68F5-4DC7-A23C-B10C0EDE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54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D5FAA-06F6-4A23-9544-E0CCF1E2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87E22-690C-4628-BD4E-CF9B24C50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5F87C-5E81-47DB-9224-ECAA2F1B1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9CCA2E-87C2-4400-850C-9667D9F41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9BC6E-0D3D-419A-ACB1-EA26E12C9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31C18-15B8-49B4-B0D0-78931707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62461-9D78-4E68-AD70-C5A7B875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EE558-A504-496E-AA13-EC6BBA42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7675-C868-4AFC-A0B4-689655BA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83DA0-D91A-41E7-8ACE-4748BDF4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58349-A537-460A-B3DA-F68540D8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29565-F2D9-4F7C-B741-AB55E297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6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BE1E4-4E67-4B13-AE01-F84B5326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BCD5C-451C-419A-8FA6-78B60792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E2616-3467-4369-929E-63171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58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63D7-09D4-4761-99E9-4533287F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0BF1C-836E-43CF-A225-D7E4F4E8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58282-5639-4024-B604-62B61D4A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D2A7E-6305-4BA7-BF7F-814AC39D0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03B42-9D5D-4AAC-802F-7CA7EAC5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63CEE-29A6-4135-8309-2C91FBDB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6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8B36-B009-46A8-97A5-3E181AAB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F9B4C2-2DAE-4734-A333-AE0AD1171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C137E-CD40-4E8A-A99D-5015FDA24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AACFC-0C43-4ACF-8C9D-48F831C8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86059-BC36-49BE-955D-456AC021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F7EED-98FB-44E4-A559-B4266C55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5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80001-7DB4-44D9-AC5D-E106DCF86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62E12-7042-475F-887F-429798CA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AF70B-9F98-481F-A071-8A72803A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FB39-689B-4384-A134-2CD72850FA0C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F1DF8-FF71-41AD-A766-693111025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AC373-F84C-4CF9-9083-2E7542CE7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5F3C0-3687-472B-8632-A1FFC7C3C08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6ED56-C2EA-4782-8968-50ECA611BD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61" y="6231185"/>
            <a:ext cx="1268539" cy="4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emnash18.wordpress.com/2022/01/07/music-prom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niquemillerfmp.wordpress.com/2022/02/21/task-1-understanding-your-brand/" TargetMode="External"/><Relationship Id="rId5" Type="http://schemas.openxmlformats.org/officeDocument/2006/relationships/hyperlink" Target="https://rupincontentproduction.wordpress.com/adobe-illustrator/" TargetMode="External"/><Relationship Id="rId4" Type="http://schemas.openxmlformats.org/officeDocument/2006/relationships/hyperlink" Target="https://rosiejonescontentproduction.wordpress.com/unit-6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amourr.wordpress.com/stop-motion-2/" TargetMode="External"/><Relationship Id="rId5" Type="http://schemas.openxmlformats.org/officeDocument/2006/relationships/hyperlink" Target="https://loganpollitt669015918.wordpress.com/stop-motion-animation/?preview_id=447&amp;preview_nonce=4fc3255eee&amp;preview=true" TargetMode="External"/><Relationship Id="rId4" Type="http://schemas.openxmlformats.org/officeDocument/2006/relationships/hyperlink" Target="https://ashvsglobal.wordpress.com/gallery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noushasgledhill.wordpress.com/" TargetMode="External"/><Relationship Id="rId5" Type="http://schemas.openxmlformats.org/officeDocument/2006/relationships/hyperlink" Target="https://mraccobra.wordpress.com/" TargetMode="Externa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mailto:attendance@globalacademy.com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die.Nizzar@globalacademy.com" TargetMode="Externa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1588"/>
            <a:ext cx="12192000" cy="1615302"/>
          </a:xfrm>
        </p:spPr>
        <p:txBody>
          <a:bodyPr>
            <a:normAutofit fontScale="90000"/>
          </a:bodyPr>
          <a:lstStyle/>
          <a:p>
            <a:r>
              <a:rPr lang="en-GB" sz="7200" b="1">
                <a:latin typeface="Century Gothic"/>
              </a:rPr>
              <a:t>Year 12 Parents</a:t>
            </a:r>
            <a:br>
              <a:rPr lang="en-GB" sz="7200" b="1">
                <a:latin typeface="Century Gothic"/>
              </a:rPr>
            </a:br>
            <a:r>
              <a:rPr lang="en-GB" sz="7200" b="1">
                <a:latin typeface="Century Gothic"/>
              </a:rPr>
              <a:t>Welcome Webinar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524000" y="4683966"/>
            <a:ext cx="9144000" cy="1320699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Century Gothic"/>
              </a:rPr>
              <a:t>September 2022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B3DCC7-1EA6-A852-5777-0DE9613429BF}"/>
              </a:ext>
            </a:extLst>
          </p:cNvPr>
          <p:cNvSpPr txBox="1">
            <a:spLocks/>
          </p:cNvSpPr>
          <p:nvPr/>
        </p:nvSpPr>
        <p:spPr>
          <a:xfrm>
            <a:off x="2286000" y="4163442"/>
            <a:ext cx="7620000" cy="738284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chemeClr val="bg1"/>
                </a:solidFill>
                <a:latin typeface="Century Gothic"/>
              </a:rPr>
              <a:t>Strive | Pride | Simple  | Respect</a:t>
            </a:r>
          </a:p>
        </p:txBody>
      </p:sp>
      <p:pic>
        <p:nvPicPr>
          <p:cNvPr id="3" name="The XX - Intro  (2020 Remastered) long version (256 kbps)">
            <a:hlinkClick r:id="" action="ppaction://media"/>
            <a:extLst>
              <a:ext uri="{FF2B5EF4-FFF2-40B4-BE49-F238E27FC236}">
                <a16:creationId xmlns:a16="http://schemas.microsoft.com/office/drawing/2014/main" id="{4F3A5B87-BE9E-964A-1449-BEA139D41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309" y="28091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10418877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500" b="1">
                <a:latin typeface="Century Gothic"/>
              </a:rPr>
              <a:t>What else?</a:t>
            </a:r>
          </a:p>
          <a:p>
            <a:r>
              <a:rPr lang="en-GB" sz="7200" b="1">
                <a:latin typeface="Century Gothic"/>
              </a:rPr>
              <a:t>Global Pastoral Care, Super Curriculum and Enrichment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068F1-032D-B16D-26EF-0CA5662B6150}"/>
              </a:ext>
            </a:extLst>
          </p:cNvPr>
          <p:cNvSpPr txBox="1">
            <a:spLocks/>
          </p:cNvSpPr>
          <p:nvPr/>
        </p:nvSpPr>
        <p:spPr>
          <a:xfrm>
            <a:off x="220590" y="4386106"/>
            <a:ext cx="11803937" cy="1898300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Courier New"/>
              <a:buChar char="o"/>
            </a:pPr>
            <a:endParaRPr lang="en-GB" sz="2000" b="1">
              <a:latin typeface="Century Gothic"/>
            </a:endParaRPr>
          </a:p>
          <a:p>
            <a:pPr marL="342900" indent="-342900" algn="l">
              <a:buFont typeface="Courier New"/>
              <a:buChar char="o"/>
            </a:pPr>
            <a:endParaRPr lang="en-GB" sz="2000" b="1">
              <a:latin typeface="Century Gothic"/>
            </a:endParaRP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Media Mentor </a:t>
            </a:r>
            <a:r>
              <a:rPr lang="en-GB" sz="2000" b="1" i="1">
                <a:latin typeface="Century Gothic"/>
              </a:rPr>
              <a:t>(Pastoral Support)</a:t>
            </a:r>
            <a:endParaRPr lang="en-US" i="1">
              <a:cs typeface="Calibri Light"/>
            </a:endParaRP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SEND Support Plans and 1-2-1s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FREE Adobe Industry Software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Industry Opportunities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Industry Led Drop Down Days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Classroom Drop In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Access to exclusive “Global” events and tickets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Super Curriculum – Youths Choice Radio and YouTube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Sports Hall - KS5 Wellbeing Drop In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Book specialist media kit for personal projects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Book out Radio, Vision and Music studios for personal passion projects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Be a Mentor for KS4 (additional qualification)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Get an Industry Mentor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Student Voice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Jack Petchey Awards</a:t>
            </a:r>
          </a:p>
          <a:p>
            <a:pPr marL="342900" indent="-342900" algn="l">
              <a:buFont typeface="Courier New"/>
              <a:buChar char="o"/>
            </a:pPr>
            <a:r>
              <a:rPr lang="en-GB" sz="2000" b="1">
                <a:latin typeface="Century Gothic"/>
              </a:rPr>
              <a:t>EDI Projects – Pride in London, Culture Week, Black History Month, Disability Awareness .etc</a:t>
            </a:r>
          </a:p>
        </p:txBody>
      </p:sp>
      <p:pic>
        <p:nvPicPr>
          <p:cNvPr id="4098" name="Picture 2" descr="You Only Get out What You Put in SVG Cut file by Creative Fabrica Crafts ·  Creative Fabrica">
            <a:extLst>
              <a:ext uri="{FF2B5EF4-FFF2-40B4-BE49-F238E27FC236}">
                <a16:creationId xmlns:a16="http://schemas.microsoft.com/office/drawing/2014/main" id="{88F5F7BE-8784-2825-0DAB-A2927346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188" y="1868156"/>
            <a:ext cx="2342179" cy="15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83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500" b="1">
                <a:latin typeface="Century Gothic"/>
              </a:rPr>
              <a:t>GCSE Resit 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A49C3-CE76-54B6-5D9D-BA85403EE400}"/>
              </a:ext>
            </a:extLst>
          </p:cNvPr>
          <p:cNvSpPr txBox="1"/>
          <p:nvPr/>
        </p:nvSpPr>
        <p:spPr>
          <a:xfrm>
            <a:off x="1706407" y="1759573"/>
            <a:ext cx="8675077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latin typeface="Century Gothic"/>
              </a:rPr>
              <a:t>Monday 31st October</a:t>
            </a:r>
            <a:endParaRPr lang="en-US" sz="2800" b="1">
              <a:latin typeface="Century Gothic"/>
              <a:cs typeface="Calibri"/>
            </a:endParaRPr>
          </a:p>
          <a:p>
            <a:pPr algn="ctr"/>
            <a:r>
              <a:rPr lang="en-US" sz="2800" b="1">
                <a:latin typeface="Century Gothic"/>
                <a:cs typeface="Calibri"/>
              </a:rPr>
              <a:t>GCSE English Paper 1</a:t>
            </a:r>
          </a:p>
          <a:p>
            <a:pPr algn="ctr"/>
            <a:endParaRPr lang="en-US" sz="2800" b="1">
              <a:latin typeface="Century Gothic"/>
              <a:cs typeface="Calibri"/>
            </a:endParaRPr>
          </a:p>
          <a:p>
            <a:pPr algn="ctr"/>
            <a:r>
              <a:rPr lang="en-US" sz="2800" b="1">
                <a:latin typeface="Century Gothic"/>
                <a:cs typeface="Calibri"/>
              </a:rPr>
              <a:t>Tuesday 1st November</a:t>
            </a:r>
          </a:p>
          <a:p>
            <a:pPr algn="ctr"/>
            <a:r>
              <a:rPr lang="en-US" sz="2800" b="1">
                <a:latin typeface="Century Gothic"/>
                <a:cs typeface="Calibri"/>
              </a:rPr>
              <a:t>GCSE </a:t>
            </a:r>
            <a:r>
              <a:rPr lang="en-US" sz="2800" b="1" err="1">
                <a:latin typeface="Century Gothic"/>
                <a:cs typeface="Calibri"/>
              </a:rPr>
              <a:t>Maths</a:t>
            </a:r>
            <a:r>
              <a:rPr lang="en-US" sz="2800" b="1">
                <a:latin typeface="Century Gothic"/>
                <a:cs typeface="Calibri"/>
              </a:rPr>
              <a:t> Paper 1</a:t>
            </a:r>
          </a:p>
          <a:p>
            <a:pPr algn="ctr"/>
            <a:endParaRPr lang="en-US" sz="2800" b="1">
              <a:latin typeface="Century Gothic"/>
              <a:cs typeface="Calibri"/>
            </a:endParaRPr>
          </a:p>
          <a:p>
            <a:pPr algn="ctr"/>
            <a:r>
              <a:rPr lang="en-US" sz="2800" b="1">
                <a:latin typeface="Century Gothic"/>
                <a:cs typeface="Calibri"/>
              </a:rPr>
              <a:t>Wednesday 2nd November</a:t>
            </a:r>
          </a:p>
          <a:p>
            <a:pPr algn="ctr"/>
            <a:r>
              <a:rPr lang="en-US" sz="2800" b="1">
                <a:latin typeface="Century Gothic"/>
                <a:cs typeface="Calibri"/>
              </a:rPr>
              <a:t>GCSE English Paper 2</a:t>
            </a:r>
          </a:p>
          <a:p>
            <a:pPr algn="ctr"/>
            <a:endParaRPr lang="en-US" sz="2800" b="1">
              <a:latin typeface="Century Gothic"/>
              <a:cs typeface="Calibri"/>
            </a:endParaRPr>
          </a:p>
          <a:p>
            <a:pPr algn="ctr"/>
            <a:r>
              <a:rPr lang="en-US" sz="2800" b="1">
                <a:latin typeface="Century Gothic"/>
                <a:cs typeface="Calibri"/>
              </a:rPr>
              <a:t>Thursday 3rd November</a:t>
            </a:r>
          </a:p>
          <a:p>
            <a:pPr algn="ctr"/>
            <a:r>
              <a:rPr lang="en-US" sz="2800" b="1">
                <a:latin typeface="Century Gothic"/>
                <a:cs typeface="Calibri"/>
              </a:rPr>
              <a:t>GCSE </a:t>
            </a:r>
            <a:r>
              <a:rPr lang="en-US" sz="2800" b="1" err="1">
                <a:latin typeface="Century Gothic"/>
                <a:cs typeface="Calibri"/>
              </a:rPr>
              <a:t>Maths</a:t>
            </a:r>
            <a:r>
              <a:rPr lang="en-US" sz="2800" b="1">
                <a:latin typeface="Century Gothic"/>
                <a:cs typeface="Calibri"/>
              </a:rPr>
              <a:t> Paper 2</a:t>
            </a:r>
          </a:p>
        </p:txBody>
      </p:sp>
    </p:spTree>
    <p:extLst>
      <p:ext uri="{BB962C8B-B14F-4D97-AF65-F5344CB8AC3E}">
        <p14:creationId xmlns:p14="http://schemas.microsoft.com/office/powerpoint/2010/main" val="45231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1588"/>
            <a:ext cx="12192000" cy="1615302"/>
          </a:xfrm>
        </p:spPr>
        <p:txBody>
          <a:bodyPr>
            <a:normAutofit/>
          </a:bodyPr>
          <a:lstStyle/>
          <a:p>
            <a:r>
              <a:rPr lang="en-GB" sz="7200" b="1">
                <a:latin typeface="Century Gothic"/>
              </a:rPr>
              <a:t>Teaching and Learning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524000" y="4683966"/>
            <a:ext cx="9144000" cy="1320699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Century Gothic"/>
              </a:rPr>
              <a:t>Andy Winter</a:t>
            </a:r>
          </a:p>
        </p:txBody>
      </p:sp>
    </p:spTree>
    <p:extLst>
      <p:ext uri="{BB962C8B-B14F-4D97-AF65-F5344CB8AC3E}">
        <p14:creationId xmlns:p14="http://schemas.microsoft.com/office/powerpoint/2010/main" val="221821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ITC Avant Garde Std Md"/>
              </a:rPr>
              <a:t>Role of the KS5 Media Mentor</a:t>
            </a:r>
            <a:endParaRPr lang="en-GB" sz="7200" b="1">
              <a:latin typeface="ITC Avant Garde Std Md" panose="020B08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F4797-AE8E-4A52-CE0C-FF8F03DBDF58}"/>
              </a:ext>
            </a:extLst>
          </p:cNvPr>
          <p:cNvSpPr txBox="1"/>
          <p:nvPr/>
        </p:nvSpPr>
        <p:spPr>
          <a:xfrm>
            <a:off x="591155" y="1713487"/>
            <a:ext cx="10790253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sz="2800" b="1">
                <a:latin typeface="Century Gothic"/>
                <a:cs typeface="Calibri"/>
              </a:rPr>
              <a:t>Students' Main teacher </a:t>
            </a:r>
          </a:p>
          <a:p>
            <a:pPr marL="285750" indent="-285750">
              <a:buFont typeface="Wingdings"/>
              <a:buChar char="q"/>
            </a:pPr>
            <a:endParaRPr lang="en-US" sz="2800" b="1">
              <a:latin typeface="Century Gothic"/>
              <a:cs typeface="Calibri"/>
            </a:endParaRPr>
          </a:p>
          <a:p>
            <a:pPr marL="285750" indent="-285750">
              <a:buFont typeface="Wingdings"/>
              <a:buChar char="q"/>
            </a:pPr>
            <a:r>
              <a:rPr lang="en-US" sz="2800" b="1">
                <a:latin typeface="Century Gothic"/>
                <a:cs typeface="Calibri"/>
              </a:rPr>
              <a:t>Monitors academic, attendance and </a:t>
            </a:r>
            <a:r>
              <a:rPr lang="en-US" sz="2800" b="1" err="1">
                <a:latin typeface="Century Gothic"/>
                <a:cs typeface="Calibri"/>
              </a:rPr>
              <a:t>behaviour</a:t>
            </a:r>
            <a:r>
              <a:rPr lang="en-US" sz="2800" b="1">
                <a:latin typeface="Century Gothic"/>
                <a:cs typeface="Calibri"/>
              </a:rPr>
              <a:t>  progress</a:t>
            </a:r>
          </a:p>
          <a:p>
            <a:pPr marL="285750" indent="-285750">
              <a:buFont typeface="Wingdings"/>
              <a:buChar char="q"/>
            </a:pPr>
            <a:endParaRPr lang="en-US" sz="2800" b="1">
              <a:latin typeface="Century Gothic"/>
              <a:cs typeface="Calibri"/>
            </a:endParaRPr>
          </a:p>
          <a:p>
            <a:pPr marL="285750" indent="-285750">
              <a:buFont typeface="Wingdings"/>
              <a:buChar char="q"/>
            </a:pPr>
            <a:r>
              <a:rPr lang="en-US" sz="2800" b="1">
                <a:latin typeface="Century Gothic"/>
                <a:cs typeface="Calibri"/>
              </a:rPr>
              <a:t>Link between Academy and home</a:t>
            </a:r>
          </a:p>
          <a:p>
            <a:pPr marL="285750" indent="-285750">
              <a:buFont typeface="Wingdings"/>
              <a:buChar char="q"/>
            </a:pPr>
            <a:endParaRPr lang="en-US" sz="2800" b="1">
              <a:latin typeface="Century Gothic"/>
              <a:cs typeface="Calibri"/>
            </a:endParaRPr>
          </a:p>
          <a:p>
            <a:pPr marL="285750" indent="-285750">
              <a:buFont typeface="Wingdings"/>
              <a:buChar char="q"/>
            </a:pPr>
            <a:r>
              <a:rPr lang="en-US" sz="2800" b="1">
                <a:latin typeface="Century Gothic"/>
                <a:cs typeface="Calibri"/>
              </a:rPr>
              <a:t>Monitors and enforces Home School Agreement </a:t>
            </a:r>
          </a:p>
          <a:p>
            <a:pPr marL="285750" indent="-285750">
              <a:buFont typeface="Wingdings"/>
              <a:buChar char="q"/>
            </a:pPr>
            <a:endParaRPr lang="en-US" sz="2800" b="1">
              <a:latin typeface="Century Gothic"/>
              <a:cs typeface="Calibri"/>
            </a:endParaRPr>
          </a:p>
          <a:p>
            <a:pPr marL="285750" indent="-285750">
              <a:buFont typeface="Wingdings"/>
              <a:buChar char="q"/>
            </a:pPr>
            <a:r>
              <a:rPr lang="en-US" sz="2800" b="1">
                <a:latin typeface="Century Gothic"/>
                <a:cs typeface="Calibri"/>
              </a:rPr>
              <a:t>Supports Media Passion Projects </a:t>
            </a:r>
          </a:p>
          <a:p>
            <a:pPr marL="285750" indent="-285750">
              <a:buFont typeface="Wingdings"/>
              <a:buChar char="q"/>
            </a:pPr>
            <a:endParaRPr lang="en-US" sz="2800" b="1">
              <a:latin typeface="Century Gothic"/>
              <a:cs typeface="Calibri"/>
            </a:endParaRPr>
          </a:p>
          <a:p>
            <a:pPr marL="285750" indent="-285750">
              <a:buFont typeface="Wingdings"/>
              <a:buChar char="q"/>
            </a:pPr>
            <a:r>
              <a:rPr lang="en-US" sz="2800" b="1">
                <a:latin typeface="Century Gothic"/>
                <a:cs typeface="Calibri"/>
              </a:rPr>
              <a:t>Supports Career Progression e.g., UCAS </a:t>
            </a:r>
          </a:p>
        </p:txBody>
      </p:sp>
    </p:spTree>
    <p:extLst>
      <p:ext uri="{BB962C8B-B14F-4D97-AF65-F5344CB8AC3E}">
        <p14:creationId xmlns:p14="http://schemas.microsoft.com/office/powerpoint/2010/main" val="203457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UAL Qualifications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01A0F-D495-C71E-D7F5-1594FD306C66}"/>
              </a:ext>
            </a:extLst>
          </p:cNvPr>
          <p:cNvSpPr txBox="1"/>
          <p:nvPr/>
        </p:nvSpPr>
        <p:spPr>
          <a:xfrm>
            <a:off x="799413" y="1489668"/>
            <a:ext cx="1075257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Century Gothic"/>
              </a:rPr>
              <a:t>The course will provide students with</a:t>
            </a:r>
          </a:p>
          <a:p>
            <a:pPr algn="ctr"/>
            <a:r>
              <a:rPr lang="en-US" sz="2400" b="1">
                <a:latin typeface="Century Gothic"/>
              </a:rPr>
              <a:t>opportunities to develop and </a:t>
            </a:r>
            <a:r>
              <a:rPr lang="en-US" sz="2400" b="1" err="1">
                <a:latin typeface="Century Gothic"/>
              </a:rPr>
              <a:t>utilise</a:t>
            </a:r>
            <a:r>
              <a:rPr lang="en-US" sz="2400" b="1">
                <a:latin typeface="Century Gothic"/>
              </a:rPr>
              <a:t> broad,</a:t>
            </a:r>
          </a:p>
          <a:p>
            <a:pPr algn="ctr"/>
            <a:r>
              <a:rPr lang="en-US" sz="2400" b="1">
                <a:latin typeface="Century Gothic"/>
              </a:rPr>
              <a:t>transferable skills by encouraging an ethos of</a:t>
            </a:r>
          </a:p>
          <a:p>
            <a:pPr algn="ctr"/>
            <a:r>
              <a:rPr lang="en-US" sz="2400" b="1">
                <a:latin typeface="Century Gothic"/>
              </a:rPr>
              <a:t>personal and professional development.</a:t>
            </a:r>
          </a:p>
          <a:p>
            <a:pPr algn="ctr"/>
            <a:endParaRPr lang="en-US" sz="2400" b="1">
              <a:latin typeface="Century Gothic"/>
            </a:endParaRPr>
          </a:p>
          <a:p>
            <a:pPr algn="ctr"/>
            <a:r>
              <a:rPr lang="en-US" sz="2000" b="1">
                <a:latin typeface="Century Gothic"/>
              </a:rPr>
              <a:t>These include:</a:t>
            </a:r>
          </a:p>
          <a:p>
            <a:pPr algn="ctr"/>
            <a:endParaRPr lang="en-US" sz="2000" b="1">
              <a:latin typeface="Century Gothic"/>
            </a:endParaRPr>
          </a:p>
          <a:p>
            <a:pPr algn="ctr"/>
            <a:r>
              <a:rPr lang="en-US" sz="2000" b="1">
                <a:latin typeface="Century Gothic"/>
              </a:rPr>
              <a:t>• Initiative independent inquiry</a:t>
            </a:r>
          </a:p>
          <a:p>
            <a:pPr algn="ctr"/>
            <a:r>
              <a:rPr lang="en-US" sz="2000" b="1">
                <a:latin typeface="Century Gothic"/>
              </a:rPr>
              <a:t>• Creative thinking</a:t>
            </a:r>
          </a:p>
          <a:p>
            <a:pPr algn="ctr"/>
            <a:r>
              <a:rPr lang="en-US" sz="2000" b="1">
                <a:latin typeface="Century Gothic"/>
              </a:rPr>
              <a:t>• Reflective learning</a:t>
            </a:r>
          </a:p>
          <a:p>
            <a:pPr algn="ctr"/>
            <a:r>
              <a:rPr lang="en-US" sz="2000" b="1">
                <a:latin typeface="Century Gothic"/>
              </a:rPr>
              <a:t>• Team-working</a:t>
            </a:r>
          </a:p>
          <a:p>
            <a:pPr algn="ctr"/>
            <a:r>
              <a:rPr lang="en-US" sz="2000" b="1">
                <a:latin typeface="Century Gothic"/>
              </a:rPr>
              <a:t>• Self-management</a:t>
            </a:r>
          </a:p>
          <a:p>
            <a:pPr algn="ctr"/>
            <a:r>
              <a:rPr lang="en-US" sz="2000" b="1">
                <a:latin typeface="Century Gothic"/>
              </a:rPr>
              <a:t>• Effective participation</a:t>
            </a:r>
          </a:p>
          <a:p>
            <a:pPr algn="ctr"/>
            <a:r>
              <a:rPr lang="en-US" sz="2000" b="1">
                <a:latin typeface="Century Gothic"/>
              </a:rPr>
              <a:t>• Problem solving</a:t>
            </a:r>
          </a:p>
          <a:p>
            <a:pPr algn="ctr"/>
            <a:r>
              <a:rPr lang="en-US" sz="2000" b="1">
                <a:latin typeface="Century Gothic"/>
              </a:rPr>
              <a:t>• Communication.</a:t>
            </a:r>
          </a:p>
        </p:txBody>
      </p:sp>
      <p:pic>
        <p:nvPicPr>
          <p:cNvPr id="4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C23327-2F29-00A4-B20B-11E66564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54" y="5918200"/>
            <a:ext cx="21526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4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4CE05B8-D94C-A8EA-259D-CECDA2655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140" y="335324"/>
            <a:ext cx="8206684" cy="6169444"/>
          </a:xfrm>
        </p:spPr>
      </p:pic>
    </p:spTree>
    <p:extLst>
      <p:ext uri="{BB962C8B-B14F-4D97-AF65-F5344CB8AC3E}">
        <p14:creationId xmlns:p14="http://schemas.microsoft.com/office/powerpoint/2010/main" val="4187154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Content Production</a:t>
            </a:r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5CA25BDA-BC9B-CEA9-0F9A-0805317C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5" y="1826140"/>
            <a:ext cx="7338595" cy="4047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A6FAF-C0F0-4B16-4848-3A3E3D42986E}"/>
              </a:ext>
            </a:extLst>
          </p:cNvPr>
          <p:cNvSpPr txBox="1"/>
          <p:nvPr/>
        </p:nvSpPr>
        <p:spPr>
          <a:xfrm>
            <a:off x="8018855" y="1997243"/>
            <a:ext cx="396403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entury Gothic"/>
              </a:rPr>
              <a:t>The UAL Level 3 Extended Diploma in Creative Media Production and Technology </a:t>
            </a:r>
            <a:endParaRPr lang="en-US" b="1">
              <a:latin typeface="Century Gothic"/>
              <a:cs typeface="Calibri" panose="020F0502020204030204"/>
            </a:endParaRPr>
          </a:p>
          <a:p>
            <a:r>
              <a:rPr lang="en-US" b="1">
                <a:latin typeface="Century Gothic"/>
              </a:rPr>
              <a:t>has been designed to provide students with the knowledge, skills and understanding necessary to access and progress to degree-level study and employment in the media sector</a:t>
            </a:r>
            <a:endParaRPr lang="en-US" b="1">
              <a:latin typeface="Century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19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96543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Creative Enterprise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F40E5-77A1-1C66-FD4C-E1E6F3BC0C98}"/>
              </a:ext>
            </a:extLst>
          </p:cNvPr>
          <p:cNvSpPr txBox="1"/>
          <p:nvPr/>
        </p:nvSpPr>
        <p:spPr>
          <a:xfrm>
            <a:off x="3115235" y="1325095"/>
            <a:ext cx="52569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 panose="020F0502020204030204"/>
              </a:rPr>
              <a:t>Contact: Alice Smith-Allen</a:t>
            </a:r>
            <a:br>
              <a:rPr lang="en-US" b="1">
                <a:cs typeface="Calibri" panose="020F0502020204030204"/>
              </a:rPr>
            </a:br>
            <a:r>
              <a:rPr lang="en-US" b="1">
                <a:cs typeface="Calibri" panose="020F0502020204030204"/>
              </a:rPr>
              <a:t>alice.smith-allen@globalacademy.com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ADBAE-729F-295E-8F6B-4E8C5A1B6D4C}"/>
              </a:ext>
            </a:extLst>
          </p:cNvPr>
          <p:cNvSpPr txBox="1"/>
          <p:nvPr/>
        </p:nvSpPr>
        <p:spPr>
          <a:xfrm>
            <a:off x="2600156" y="4894168"/>
            <a:ext cx="686000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>
                <a:latin typeface="Century Gothic"/>
                <a:cs typeface="Calibri" panose="020F0502020204030204"/>
              </a:rPr>
              <a:t>Finance 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>
                <a:latin typeface="Century Gothic"/>
                <a:cs typeface="Calibri" panose="020F0502020204030204"/>
              </a:rPr>
              <a:t>Social Media platforms, campaigns and analytics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>
                <a:latin typeface="Century Gothic"/>
                <a:cs typeface="Calibri" panose="020F0502020204030204"/>
              </a:rPr>
              <a:t>Marketing and Branding 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>
                <a:latin typeface="Century Gothic"/>
                <a:cs typeface="Calibri" panose="020F0502020204030204"/>
              </a:rPr>
              <a:t>Pitching, communication and reflection skills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>
                <a:latin typeface="Century Gothic"/>
                <a:cs typeface="Calibri" panose="020F0502020204030204"/>
              </a:rPr>
              <a:t>Strategy, advertising and promotion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>
                <a:latin typeface="Century Gothic"/>
                <a:cs typeface="Calibri" panose="020F0502020204030204"/>
              </a:rPr>
              <a:t>Working with live briefs and clients 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cs typeface="Calibri" panose="020F0502020204030204"/>
            </a:endParaRPr>
          </a:p>
        </p:txBody>
      </p:sp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95C17ADB-77D6-1766-A93A-4E3E5B4D6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6" y="2173467"/>
            <a:ext cx="11136404" cy="2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3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5DB43-1120-2824-4CA4-15C64CA9E65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Examples of Work</a:t>
            </a:r>
          </a:p>
        </p:txBody>
      </p:sp>
      <p:pic>
        <p:nvPicPr>
          <p:cNvPr id="12" name="Picture 12" descr="A picture containing text, indoor, screenshot, different&#10;&#10;Description automatically generated">
            <a:extLst>
              <a:ext uri="{FF2B5EF4-FFF2-40B4-BE49-F238E27FC236}">
                <a16:creationId xmlns:a16="http://schemas.microsoft.com/office/drawing/2014/main" id="{6E313FD1-E9DC-A732-1740-73EBD2D2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7" y="1831510"/>
            <a:ext cx="7382042" cy="441150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50588E9-0B7C-3178-3BF5-F0FC1304577B}"/>
              </a:ext>
            </a:extLst>
          </p:cNvPr>
          <p:cNvSpPr txBox="1">
            <a:spLocks/>
          </p:cNvSpPr>
          <p:nvPr/>
        </p:nvSpPr>
        <p:spPr>
          <a:xfrm>
            <a:off x="8502517" y="1640202"/>
            <a:ext cx="3374102" cy="1076991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  <a:hlinkClick r:id="rId3"/>
              </a:rPr>
              <a:t>Audio</a:t>
            </a:r>
            <a:r>
              <a:rPr lang="en-GB" sz="7200" b="1">
                <a:latin typeface="Century Gothic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CCEABBF-71CC-46AA-E518-E12765525BA7}"/>
              </a:ext>
            </a:extLst>
          </p:cNvPr>
          <p:cNvSpPr txBox="1">
            <a:spLocks/>
          </p:cNvSpPr>
          <p:nvPr/>
        </p:nvSpPr>
        <p:spPr>
          <a:xfrm>
            <a:off x="8502516" y="2709675"/>
            <a:ext cx="3374102" cy="1076991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  <a:hlinkClick r:id="rId4"/>
              </a:rPr>
              <a:t>Video</a:t>
            </a:r>
            <a:r>
              <a:rPr lang="en-GB" sz="7200" b="1">
                <a:latin typeface="Century Gothic"/>
              </a:rPr>
              <a:t> 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B221BC1-3B7E-0395-A1BF-3C3ABC395763}"/>
              </a:ext>
            </a:extLst>
          </p:cNvPr>
          <p:cNvSpPr txBox="1">
            <a:spLocks/>
          </p:cNvSpPr>
          <p:nvPr/>
        </p:nvSpPr>
        <p:spPr>
          <a:xfrm>
            <a:off x="8502516" y="3779148"/>
            <a:ext cx="3374102" cy="1076991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  <a:hlinkClick r:id="rId5"/>
              </a:rPr>
              <a:t>Digital</a:t>
            </a:r>
            <a:r>
              <a:rPr lang="en-GB" sz="7200" b="1">
                <a:latin typeface="Century Gothic"/>
              </a:rPr>
              <a:t>  </a:t>
            </a:r>
            <a:endParaRPr lang="en-US">
              <a:cs typeface="Calibri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321838-0CF0-A413-B219-8B00E28A0CBA}"/>
              </a:ext>
            </a:extLst>
          </p:cNvPr>
          <p:cNvSpPr txBox="1">
            <a:spLocks/>
          </p:cNvSpPr>
          <p:nvPr/>
        </p:nvSpPr>
        <p:spPr>
          <a:xfrm>
            <a:off x="8502516" y="4848622"/>
            <a:ext cx="3374102" cy="809623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600" b="1">
                <a:latin typeface="Century Gothic"/>
                <a:hlinkClick r:id="rId6"/>
              </a:rPr>
              <a:t>Enterprise</a:t>
            </a:r>
            <a:r>
              <a:rPr lang="en-GB" sz="7200" b="1">
                <a:latin typeface="Century Gothic"/>
              </a:rPr>
              <a:t>  </a:t>
            </a:r>
            <a:endParaRPr lang="en-US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7539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Digital Design</a:t>
            </a:r>
          </a:p>
        </p:txBody>
      </p:sp>
      <p:pic>
        <p:nvPicPr>
          <p:cNvPr id="4" name="Picture 5" descr="Timeline&#10;&#10;Description automatically generated">
            <a:extLst>
              <a:ext uri="{FF2B5EF4-FFF2-40B4-BE49-F238E27FC236}">
                <a16:creationId xmlns:a16="http://schemas.microsoft.com/office/drawing/2014/main" id="{7BF9C160-FB33-DC82-2DBE-502498E8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9" y="1912171"/>
            <a:ext cx="6352673" cy="4544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0C44B-124C-53D2-2FE5-CDC17BE37141}"/>
              </a:ext>
            </a:extLst>
          </p:cNvPr>
          <p:cNvSpPr txBox="1"/>
          <p:nvPr/>
        </p:nvSpPr>
        <p:spPr>
          <a:xfrm>
            <a:off x="7332969" y="1710467"/>
            <a:ext cx="447333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entury Gothic"/>
              </a:rPr>
              <a:t>The UAL Level 3 Diploma and Extended Diploma in Creative Practice: Art, Design, and Communication are qualifications for post-16 students looking to pursue a specialist career in the creative industries. </a:t>
            </a:r>
            <a:endParaRPr lang="en-US" b="1">
              <a:latin typeface="Century Gothic"/>
              <a:cs typeface="Calibri"/>
            </a:endParaRPr>
          </a:p>
          <a:p>
            <a:endParaRPr lang="en-US" b="1">
              <a:latin typeface="Century Gothic"/>
            </a:endParaRPr>
          </a:p>
          <a:p>
            <a:r>
              <a:rPr lang="en-US" b="1">
                <a:latin typeface="Century Gothic"/>
              </a:rPr>
              <a:t>The qualifications provide students with the necessary industry relevant skills, knowledge, and understanding to access appropriate entry level roles, training </a:t>
            </a:r>
            <a:r>
              <a:rPr lang="en-US" b="1" err="1">
                <a:latin typeface="Century Gothic"/>
              </a:rPr>
              <a:t>programmes</a:t>
            </a:r>
            <a:r>
              <a:rPr lang="en-US" b="1">
                <a:latin typeface="Century Gothic"/>
              </a:rPr>
              <a:t> or apprenticeships in the creative sector, or apply for progression to related higher education courses</a:t>
            </a:r>
            <a:endParaRPr lang="en-US" b="1">
              <a:latin typeface="Century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56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1588"/>
            <a:ext cx="12192000" cy="1615302"/>
          </a:xfrm>
        </p:spPr>
        <p:txBody>
          <a:bodyPr>
            <a:normAutofit/>
          </a:bodyPr>
          <a:lstStyle/>
          <a:p>
            <a:r>
              <a:rPr lang="en-GB" sz="7200" b="1">
                <a:latin typeface="Century Gothic"/>
              </a:rPr>
              <a:t>CLICK RECORD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C574CC-B82D-23CD-6AF7-3B8721184D75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Examples of Work</a:t>
            </a:r>
          </a:p>
        </p:txBody>
      </p:sp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D4BCD17-901B-477F-101C-66ECF8159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12" y="1967598"/>
            <a:ext cx="7863304" cy="4473540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CCE7D31-F41E-FA04-5A51-9BBE683D2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8" y="2196599"/>
            <a:ext cx="1238919" cy="7402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5AAA7D-CF77-441A-7048-89006D1630C8}"/>
              </a:ext>
            </a:extLst>
          </p:cNvPr>
          <p:cNvSpPr txBox="1">
            <a:spLocks/>
          </p:cNvSpPr>
          <p:nvPr/>
        </p:nvSpPr>
        <p:spPr>
          <a:xfrm>
            <a:off x="8502517" y="2181623"/>
            <a:ext cx="3374102" cy="1076991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  <a:hlinkClick r:id="rId4"/>
              </a:rPr>
              <a:t>2D</a:t>
            </a:r>
            <a:r>
              <a:rPr lang="en-GB" sz="7200" b="1">
                <a:latin typeface="Century Gothic"/>
              </a:rPr>
              <a:t> 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DA13EA-9EFB-418E-CAB4-F25B56405908}"/>
              </a:ext>
            </a:extLst>
          </p:cNvPr>
          <p:cNvSpPr txBox="1">
            <a:spLocks/>
          </p:cNvSpPr>
          <p:nvPr/>
        </p:nvSpPr>
        <p:spPr>
          <a:xfrm>
            <a:off x="8502517" y="3448280"/>
            <a:ext cx="3374102" cy="1076991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  <a:hlinkClick r:id="rId5"/>
              </a:rPr>
              <a:t>3D</a:t>
            </a:r>
            <a:r>
              <a:rPr lang="en-GB" sz="7200" b="1">
                <a:latin typeface="Century Gothic"/>
              </a:rPr>
              <a:t> 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5B72D-C2F0-D708-0DD6-14CF5CD20168}"/>
              </a:ext>
            </a:extLst>
          </p:cNvPr>
          <p:cNvSpPr txBox="1">
            <a:spLocks/>
          </p:cNvSpPr>
          <p:nvPr/>
        </p:nvSpPr>
        <p:spPr>
          <a:xfrm>
            <a:off x="8502517" y="4681517"/>
            <a:ext cx="3374102" cy="1076991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  <a:hlinkClick r:id="rId6"/>
              </a:rPr>
              <a:t>4D</a:t>
            </a:r>
            <a:r>
              <a:rPr lang="en-GB" sz="7200" b="1">
                <a:latin typeface="Century Gothic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10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What is an FMP?</a:t>
            </a: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E81C9C-3067-3838-1701-3C2B6326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0000">
            <a:off x="4137686" y="3211042"/>
            <a:ext cx="4694990" cy="1872768"/>
          </a:xfrm>
          <a:prstGeom prst="rect">
            <a:avLst/>
          </a:prstGeom>
        </p:spPr>
      </p:pic>
      <p:pic>
        <p:nvPicPr>
          <p:cNvPr id="5" name="Picture 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4F72F791-3695-D052-37C5-FC5A92BD6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36589" y="3030590"/>
            <a:ext cx="4360780" cy="1752452"/>
          </a:xfrm>
          <a:prstGeom prst="rect">
            <a:avLst/>
          </a:prstGeom>
        </p:spPr>
      </p:pic>
      <p:pic>
        <p:nvPicPr>
          <p:cNvPr id="7" name="Picture 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CAE18FB-C353-3A5A-3AED-FAD075190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80000">
            <a:off x="-841664" y="2819706"/>
            <a:ext cx="5055936" cy="19930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13A9C7-53AD-710A-E9E9-5B0CD447FFDA}"/>
              </a:ext>
            </a:extLst>
          </p:cNvPr>
          <p:cNvSpPr txBox="1">
            <a:spLocks/>
          </p:cNvSpPr>
          <p:nvPr/>
        </p:nvSpPr>
        <p:spPr>
          <a:xfrm>
            <a:off x="8475780" y="2138176"/>
            <a:ext cx="2932945" cy="1584991"/>
          </a:xfrm>
          <a:prstGeom prst="rect">
            <a:avLst/>
          </a:prstGeom>
          <a:solidFill>
            <a:srgbClr val="34B4C3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Century Gothic"/>
                <a:hlinkClick r:id="rId5"/>
              </a:rPr>
              <a:t>Example of</a:t>
            </a:r>
            <a:endParaRPr lang="en-US" sz="2800">
              <a:cs typeface="Calibri Light"/>
            </a:endParaRPr>
          </a:p>
          <a:p>
            <a:r>
              <a:rPr lang="en-GB" sz="2800" b="1">
                <a:latin typeface="Century Gothic"/>
                <a:hlinkClick r:id="rId5"/>
              </a:rPr>
              <a:t> Digital Design FMP</a:t>
            </a:r>
            <a:endParaRPr lang="en-GB" sz="3600">
              <a:cs typeface="Calibri Light" panose="020F0302020204030204"/>
              <a:hlinkClick r:id="rId5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BA8D5E-5BB5-CA96-4B29-AA95C1CF8DEF}"/>
              </a:ext>
            </a:extLst>
          </p:cNvPr>
          <p:cNvSpPr txBox="1">
            <a:spLocks/>
          </p:cNvSpPr>
          <p:nvPr/>
        </p:nvSpPr>
        <p:spPr>
          <a:xfrm>
            <a:off x="8301991" y="4059886"/>
            <a:ext cx="3280524" cy="1250780"/>
          </a:xfrm>
          <a:prstGeom prst="rect">
            <a:avLst/>
          </a:prstGeom>
          <a:solidFill>
            <a:srgbClr val="34B4C3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>
                <a:latin typeface="Century Gothic"/>
                <a:hlinkClick r:id="rId6"/>
              </a:rPr>
              <a:t>Example of</a:t>
            </a:r>
            <a:endParaRPr lang="en-US"/>
          </a:p>
          <a:p>
            <a:r>
              <a:rPr lang="en-GB" sz="4400" b="1">
                <a:latin typeface="Century Gothic"/>
                <a:hlinkClick r:id="rId6"/>
              </a:rPr>
              <a:t>Content Production FMP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933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991234" y="96543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Level 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BFC072-0D3E-8625-30AE-4B9C45B1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8" y="1932495"/>
            <a:ext cx="10195112" cy="1749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7AE79-0874-D45C-28EA-A94B045C1BC2}"/>
              </a:ext>
            </a:extLst>
          </p:cNvPr>
          <p:cNvSpPr txBox="1"/>
          <p:nvPr/>
        </p:nvSpPr>
        <p:spPr>
          <a:xfrm>
            <a:off x="690283" y="3816723"/>
            <a:ext cx="603772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b="1">
                <a:latin typeface="Century Gothic"/>
              </a:rPr>
              <a:t>1 year course- Finish EASTER</a:t>
            </a:r>
            <a:endParaRPr lang="en-US" sz="2800" b="1">
              <a:latin typeface="Century Gothic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GB" sz="2800" b="1">
                <a:latin typeface="Century Gothic"/>
              </a:rPr>
              <a:t>Level 2-RSL qualification- Vocational course</a:t>
            </a:r>
          </a:p>
          <a:p>
            <a:pPr marL="457200" indent="-457200">
              <a:buFont typeface="Arial"/>
              <a:buChar char="•"/>
            </a:pPr>
            <a:r>
              <a:rPr lang="en-GB" sz="2800" b="1">
                <a:latin typeface="Century Gothic"/>
              </a:rPr>
              <a:t>Pass, Merit, Distinction</a:t>
            </a:r>
          </a:p>
          <a:p>
            <a:pPr marL="457200" indent="-457200">
              <a:buFont typeface="Arial"/>
              <a:buChar char="•"/>
            </a:pPr>
            <a:r>
              <a:rPr lang="en-GB" sz="2800" b="1">
                <a:latin typeface="Century Gothic"/>
              </a:rPr>
              <a:t>Fail a unit- Fail the course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0F73305-86A5-0E2C-5092-A1272E69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430" y="2549138"/>
            <a:ext cx="2743200" cy="3821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4ED499-CDD7-DDC1-7B86-AB4A02DB6126}"/>
              </a:ext>
            </a:extLst>
          </p:cNvPr>
          <p:cNvSpPr txBox="1"/>
          <p:nvPr/>
        </p:nvSpPr>
        <p:spPr>
          <a:xfrm>
            <a:off x="3137647" y="1157007"/>
            <a:ext cx="52569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 panose="020F0502020204030204"/>
              </a:rPr>
              <a:t>Contact: Alice Smith-Allen</a:t>
            </a:r>
            <a:br>
              <a:rPr lang="en-US" b="1">
                <a:cs typeface="Calibri" panose="020F0502020204030204"/>
              </a:rPr>
            </a:br>
            <a:r>
              <a:rPr lang="en-US" b="1">
                <a:cs typeface="Calibri" panose="020F0502020204030204"/>
              </a:rPr>
              <a:t>alice.smith-allen@globalacademy.com</a:t>
            </a:r>
          </a:p>
        </p:txBody>
      </p:sp>
    </p:spTree>
    <p:extLst>
      <p:ext uri="{BB962C8B-B14F-4D97-AF65-F5344CB8AC3E}">
        <p14:creationId xmlns:p14="http://schemas.microsoft.com/office/powerpoint/2010/main" val="3977514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How can I support my child with their learning?</a:t>
            </a:r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C90139-F9D7-7A7A-39D3-538EB87F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77" y="1719422"/>
            <a:ext cx="9841832" cy="44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18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1588"/>
            <a:ext cx="12192000" cy="1615302"/>
          </a:xfrm>
        </p:spPr>
        <p:txBody>
          <a:bodyPr>
            <a:normAutofit fontScale="90000"/>
          </a:bodyPr>
          <a:lstStyle/>
          <a:p>
            <a:r>
              <a:rPr lang="en-GB" sz="7200" b="1">
                <a:latin typeface="ITC Avant Garde Std Md"/>
              </a:rPr>
              <a:t>Industry Standards and Pastoral Support</a:t>
            </a:r>
            <a:endParaRPr lang="en-GB" sz="7200" b="1">
              <a:latin typeface="ITC Avant Garde Std Md" panose="020B08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524000" y="4683966"/>
            <a:ext cx="9144000" cy="1320699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ITC Avant Garde Std Md"/>
              </a:rPr>
              <a:t>Sophia Martin</a:t>
            </a:r>
          </a:p>
          <a:p>
            <a:endParaRPr lang="en-GB" sz="3200" b="1">
              <a:latin typeface="ITC Avant Garde Std Md"/>
            </a:endParaRPr>
          </a:p>
        </p:txBody>
      </p:sp>
    </p:spTree>
    <p:extLst>
      <p:ext uri="{BB962C8B-B14F-4D97-AF65-F5344CB8AC3E}">
        <p14:creationId xmlns:p14="http://schemas.microsoft.com/office/powerpoint/2010/main" val="3289112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7A2E8F-FD99-C749-31F0-2E7D9F75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" y="2158094"/>
            <a:ext cx="4648199" cy="2896108"/>
          </a:xfrm>
          <a:prstGeom prst="rect">
            <a:avLst/>
          </a:prstGeom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5DFC71-A08F-8E2A-09B8-32799DAC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552" y="1199170"/>
            <a:ext cx="5378157" cy="55453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340638-2A95-650C-E0F0-C19F9753C0D8}"/>
              </a:ext>
            </a:extLst>
          </p:cNvPr>
          <p:cNvSpPr>
            <a:spLocks noGrp="1"/>
          </p:cNvSpPr>
          <p:nvPr/>
        </p:nvSpPr>
        <p:spPr>
          <a:xfrm>
            <a:off x="181253" y="1991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Century Gothic"/>
              </a:rPr>
              <a:t>Your Application to Year 12</a:t>
            </a:r>
          </a:p>
        </p:txBody>
      </p:sp>
      <p:pic>
        <p:nvPicPr>
          <p:cNvPr id="7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A9CFA0B-3235-4EA1-DA21-50EA9255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376" y="109019"/>
            <a:ext cx="4398443" cy="8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91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BB5D-228A-4A0A-9BA7-CF33E10D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>
                <a:latin typeface="Century Gothic"/>
              </a:rPr>
              <a:t>Our Core Values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C717C8-C4F1-4FD7-85D4-676F8EFD42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3200" b="1">
                <a:latin typeface="Century Gothic"/>
              </a:rPr>
              <a:t>Democracy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3200" b="1">
                <a:latin typeface="Century Gothic"/>
              </a:rPr>
              <a:t>The Rule of Law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3200" b="1">
                <a:latin typeface="Century Gothic"/>
              </a:rPr>
              <a:t>Individual Liberty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3200" b="1">
                <a:latin typeface="Century Gothic"/>
              </a:rPr>
              <a:t>Mutual Respect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3200" b="1">
                <a:latin typeface="Century Gothic"/>
              </a:rPr>
              <a:t>Tolerance of those of different faiths and beliefs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B7DFA-9F51-44AD-A595-A7FB20F14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7" y="6358085"/>
            <a:ext cx="4151736" cy="499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8682BE-039C-4A4D-8889-7EE5A1377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864" y="1946275"/>
            <a:ext cx="4768087" cy="1986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4E7E37-39F4-4254-9F4B-AF5F0F33C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27" y="4061956"/>
            <a:ext cx="2886075" cy="1581150"/>
          </a:xfrm>
          <a:prstGeom prst="rect">
            <a:avLst/>
          </a:prstGeom>
        </p:spPr>
      </p:pic>
      <p:pic>
        <p:nvPicPr>
          <p:cNvPr id="8200" name="Picture 8" descr="Team RVH - No matter how you identify, you are safe, valued and equal.  Let's continue to work towards equality by: 🌈 Using supportive and  inclusive language 🌈 Staying informed 🌈 Supporting">
            <a:extLst>
              <a:ext uri="{FF2B5EF4-FFF2-40B4-BE49-F238E27FC236}">
                <a16:creationId xmlns:a16="http://schemas.microsoft.com/office/drawing/2014/main" id="{0557ACDF-9AB5-4D75-ABDD-A4BCA3E2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524" y="177007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092C72-A761-47AF-BF8E-04C578638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613" y="1442434"/>
            <a:ext cx="1876425" cy="243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419BD7-A0CC-49F2-A6D6-F47A2EDAAA68}"/>
              </a:ext>
            </a:extLst>
          </p:cNvPr>
          <p:cNvSpPr txBox="1"/>
          <p:nvPr/>
        </p:nvSpPr>
        <p:spPr>
          <a:xfrm>
            <a:off x="323295" y="4061956"/>
            <a:ext cx="514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Century Gothic" panose="020B0502020202020204" pitchFamily="34" charset="0"/>
              </a:rPr>
              <a:t>F</a:t>
            </a:r>
          </a:p>
          <a:p>
            <a:r>
              <a:rPr lang="en-GB" sz="3600" b="1">
                <a:latin typeface="Century Gothic" panose="020B0502020202020204" pitchFamily="34" charset="0"/>
              </a:rPr>
              <a:t>B</a:t>
            </a:r>
          </a:p>
          <a:p>
            <a:r>
              <a:rPr lang="en-GB" sz="3600" b="1">
                <a:latin typeface="Century Gothic" panose="020B0502020202020204" pitchFamily="34" charset="0"/>
              </a:rPr>
              <a:t>V</a:t>
            </a:r>
            <a:endParaRPr lang="en-GB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91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>
                <a:latin typeface="Century Gothic"/>
              </a:rPr>
              <a:t>Industry Ready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EF525-F172-42D2-BC72-B0E484C54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0" y="1690688"/>
            <a:ext cx="1083329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b="1">
                <a:latin typeface="Century Gothic" panose="020B0502020202020204" pitchFamily="34" charset="0"/>
              </a:rPr>
              <a:t>We expect the highest standards of behaviour at Global Academy and Global HQ</a:t>
            </a:r>
          </a:p>
          <a:p>
            <a:pPr marL="0" indent="0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>
                <a:latin typeface="Century Gothic" panose="020B0502020202020204" pitchFamily="34" charset="0"/>
              </a:rPr>
              <a:t>We expect to see those high standards in the classroom, studios, around the building and in our community</a:t>
            </a:r>
          </a:p>
          <a:p>
            <a:pPr>
              <a:buFont typeface="Wingdings" panose="05000000000000000000" pitchFamily="2" charset="2"/>
              <a:buChar char="q"/>
            </a:pPr>
            <a:endParaRPr lang="en-GB" b="1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b="1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b="1">
                <a:latin typeface="Century Gothic" panose="020B0502020202020204" pitchFamily="34" charset="0"/>
              </a:rPr>
              <a:t>Global Academy : Professional – Industry – Behaviours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4100" name="Picture 4" descr="Global Media &amp; Entertainment - Wikipedia">
            <a:extLst>
              <a:ext uri="{FF2B5EF4-FFF2-40B4-BE49-F238E27FC236}">
                <a16:creationId xmlns:a16="http://schemas.microsoft.com/office/drawing/2014/main" id="{C6DB5160-F97F-49E9-955F-BDE3858CA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900" y="126507"/>
            <a:ext cx="1375182" cy="20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73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>
                <a:solidFill>
                  <a:schemeClr val="bg1"/>
                </a:solidFill>
                <a:latin typeface="ITC Avant Garde Std Md"/>
              </a:rPr>
              <a:t>  </a:t>
            </a:r>
            <a:endParaRPr lang="en-GB" sz="72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09253A-DD63-4B72-8851-527CC530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365125"/>
            <a:ext cx="10875498" cy="1325563"/>
          </a:xfrm>
        </p:spPr>
        <p:txBody>
          <a:bodyPr>
            <a:normAutofit/>
          </a:bodyPr>
          <a:lstStyle/>
          <a:p>
            <a:pPr algn="ctr"/>
            <a:r>
              <a:rPr lang="en-GB" sz="5300" b="1">
                <a:latin typeface="Century Gothic"/>
                <a:cs typeface="Calibri Light"/>
              </a:rPr>
              <a:t>Professional Industry Behaviours</a:t>
            </a:r>
            <a:endParaRPr lang="en-US" sz="6000">
              <a:cs typeface="Calibri Ligh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E366AE-18DB-4B5F-8DC8-A64CA6C002A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5830" t="11859" r="26654" b="3913"/>
          <a:stretch/>
        </p:blipFill>
        <p:spPr bwMode="auto">
          <a:xfrm>
            <a:off x="309945" y="1647720"/>
            <a:ext cx="7782387" cy="4768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11C95C-588A-444C-91AD-459073417A5C}"/>
              </a:ext>
            </a:extLst>
          </p:cNvPr>
          <p:cNvSpPr txBox="1"/>
          <p:nvPr/>
        </p:nvSpPr>
        <p:spPr>
          <a:xfrm>
            <a:off x="8263948" y="1566706"/>
            <a:ext cx="361102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>
                <a:latin typeface="Century Gothic"/>
              </a:rPr>
              <a:t>Policies on website</a:t>
            </a:r>
          </a:p>
          <a:p>
            <a:pPr algn="ctr"/>
            <a:endParaRPr lang="en-GB" sz="4000" b="1">
              <a:latin typeface="Century Gothic" panose="020B0502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GB" sz="2000" b="1">
                <a:latin typeface="Century Gothic"/>
              </a:rPr>
              <a:t>Attendance</a:t>
            </a:r>
          </a:p>
          <a:p>
            <a:pPr algn="ctr"/>
            <a:endParaRPr lang="en-GB" sz="2000" b="1">
              <a:latin typeface="Century Gothic" panose="020B0502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GB" sz="2000" b="1">
                <a:latin typeface="Century Gothic"/>
              </a:rPr>
              <a:t>Professional Behaviour</a:t>
            </a:r>
          </a:p>
          <a:p>
            <a:pPr algn="ctr"/>
            <a:endParaRPr lang="en-GB" sz="2000" b="1">
              <a:latin typeface="Century Gothic" panose="020B0502020202020204" pitchFamily="34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GB" sz="2000" b="1">
                <a:latin typeface="Century Gothic"/>
              </a:rPr>
              <a:t>E-safety</a:t>
            </a:r>
          </a:p>
          <a:p>
            <a:pPr algn="ctr"/>
            <a:endParaRPr lang="en-GB" sz="2000" b="1">
              <a:latin typeface="Century Gothic" panose="020B0502020202020204" pitchFamily="34" charset="0"/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GB" sz="2000" b="1">
                <a:latin typeface="Century Gothic"/>
              </a:rPr>
              <a:t>Safeguarding </a:t>
            </a:r>
            <a:endParaRPr lang="en-GB" sz="2000" b="1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40B414-DE05-409B-BF35-6EDCD536CF6A}"/>
              </a:ext>
            </a:extLst>
          </p:cNvPr>
          <p:cNvSpPr/>
          <p:nvPr/>
        </p:nvSpPr>
        <p:spPr>
          <a:xfrm>
            <a:off x="8479537" y="5854685"/>
            <a:ext cx="4071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ITC Avant Garde Std Md"/>
              </a:rPr>
              <a:t>Strive | Pride | Simple  | Respect</a:t>
            </a:r>
          </a:p>
        </p:txBody>
      </p:sp>
    </p:spTree>
    <p:extLst>
      <p:ext uri="{BB962C8B-B14F-4D97-AF65-F5344CB8AC3E}">
        <p14:creationId xmlns:p14="http://schemas.microsoft.com/office/powerpoint/2010/main" val="2837393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330680" y="1863873"/>
            <a:ext cx="11588150" cy="3136984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AutoNum type="arabicPeriod"/>
            </a:pPr>
            <a:endParaRPr lang="en-US" sz="3200">
              <a:solidFill>
                <a:schemeClr val="bg1"/>
              </a:solidFill>
              <a:latin typeface="PT San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>
                <a:solidFill>
                  <a:schemeClr val="bg1"/>
                </a:solidFill>
                <a:latin typeface="ITC Avant Garde Std Md"/>
              </a:rPr>
              <a:t>  </a:t>
            </a:r>
            <a:endParaRPr lang="en-GB" sz="72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09253A-DD63-4B72-8851-527CC530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57" y="365125"/>
            <a:ext cx="1114694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4800" b="1">
                <a:latin typeface="Century Gothic"/>
                <a:ea typeface="+mj-lt"/>
                <a:cs typeface="+mj-lt"/>
              </a:rPr>
              <a:t>Attendance &amp; Punctuality Matters</a:t>
            </a:r>
          </a:p>
          <a:p>
            <a:endParaRPr lang="en-US" sz="4800">
              <a:cs typeface="Calibri Ligh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E24F26-D618-4856-805D-771426DB5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39" t="12989" r="24972" b="4713"/>
          <a:stretch/>
        </p:blipFill>
        <p:spPr>
          <a:xfrm>
            <a:off x="209535" y="1189560"/>
            <a:ext cx="5388068" cy="5028185"/>
          </a:xfrm>
          <a:prstGeom prst="rect">
            <a:avLst/>
          </a:prstGeom>
        </p:spPr>
      </p:pic>
      <p:pic>
        <p:nvPicPr>
          <p:cNvPr id="8" name="Picture 12" descr="Chart, funnel chart&#10;&#10;Description automatically generated">
            <a:extLst>
              <a:ext uri="{FF2B5EF4-FFF2-40B4-BE49-F238E27FC236}">
                <a16:creationId xmlns:a16="http://schemas.microsoft.com/office/drawing/2014/main" id="{02565105-107C-4661-8793-66431CCB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" t="3532" r="2360" b="2279"/>
          <a:stretch/>
        </p:blipFill>
        <p:spPr>
          <a:xfrm>
            <a:off x="6019059" y="1189560"/>
            <a:ext cx="5628443" cy="49093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24182B-DE43-45CE-BC38-21FB025670F3}"/>
              </a:ext>
            </a:extLst>
          </p:cNvPr>
          <p:cNvSpPr/>
          <p:nvPr/>
        </p:nvSpPr>
        <p:spPr>
          <a:xfrm>
            <a:off x="3984863" y="6338071"/>
            <a:ext cx="385073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entury Gothic"/>
              </a:rPr>
              <a:t>Strive | Pride | Simple  | Respect</a:t>
            </a:r>
          </a:p>
        </p:txBody>
      </p:sp>
    </p:spTree>
    <p:extLst>
      <p:ext uri="{BB962C8B-B14F-4D97-AF65-F5344CB8AC3E}">
        <p14:creationId xmlns:p14="http://schemas.microsoft.com/office/powerpoint/2010/main" val="162154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609600" y="1647720"/>
            <a:ext cx="10058400" cy="4066329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/>
              <a:buChar char="q"/>
            </a:pPr>
            <a:r>
              <a:rPr lang="en-GB" sz="3200" b="1">
                <a:latin typeface="Century Gothic"/>
              </a:rPr>
              <a:t>Introduction – JJ</a:t>
            </a:r>
            <a:endParaRPr lang="en-US" b="1">
              <a:latin typeface="Century Gothic"/>
            </a:endParaRPr>
          </a:p>
          <a:p>
            <a:pPr marL="457200" indent="-457200" algn="l">
              <a:buFont typeface="Wingdings"/>
              <a:buChar char="q"/>
            </a:pPr>
            <a:endParaRPr lang="en-GB" sz="3200" b="1">
              <a:latin typeface="Century Gothic"/>
            </a:endParaRPr>
          </a:p>
          <a:p>
            <a:pPr marL="457200" indent="-457200" algn="l">
              <a:buFont typeface="Wingdings"/>
              <a:buChar char="q"/>
            </a:pPr>
            <a:r>
              <a:rPr lang="en-GB" sz="3200" b="1">
                <a:latin typeface="Century Gothic"/>
              </a:rPr>
              <a:t>Teaching and Learning – Andy and Alice</a:t>
            </a:r>
          </a:p>
          <a:p>
            <a:pPr marL="457200" indent="-457200" algn="l">
              <a:buFont typeface="Wingdings"/>
              <a:buChar char="q"/>
            </a:pPr>
            <a:endParaRPr lang="en-GB" sz="3200" b="1">
              <a:latin typeface="Century Gothic"/>
            </a:endParaRPr>
          </a:p>
          <a:p>
            <a:pPr marL="457200" indent="-457200" algn="l">
              <a:buFont typeface="Wingdings"/>
              <a:buChar char="q"/>
            </a:pPr>
            <a:r>
              <a:rPr lang="en-GB" sz="3200" b="1">
                <a:latin typeface="Century Gothic"/>
              </a:rPr>
              <a:t>Pastoral Support and Industry Standards – Sophia</a:t>
            </a:r>
          </a:p>
          <a:p>
            <a:pPr marL="457200" indent="-457200" algn="l">
              <a:buFont typeface="Wingdings"/>
              <a:buChar char="q"/>
            </a:pPr>
            <a:endParaRPr lang="en-GB" sz="3200" b="1">
              <a:latin typeface="Century Gothic"/>
            </a:endParaRPr>
          </a:p>
          <a:p>
            <a:pPr marL="457200" indent="-457200" algn="l">
              <a:buFont typeface="Wingdings"/>
              <a:buChar char="q"/>
            </a:pPr>
            <a:r>
              <a:rPr lang="en-GB" sz="3200" b="1">
                <a:latin typeface="Century Gothic"/>
              </a:rPr>
              <a:t>Life After Global Academy – JJ</a:t>
            </a:r>
          </a:p>
          <a:p>
            <a:pPr marL="457200" indent="-457200" algn="l">
              <a:buFont typeface="Wingdings"/>
              <a:buChar char="q"/>
            </a:pPr>
            <a:endParaRPr lang="en-GB" sz="3200" b="1">
              <a:latin typeface="Century Gothic"/>
            </a:endParaRPr>
          </a:p>
          <a:p>
            <a:pPr marL="457200" indent="-457200" algn="l">
              <a:buFont typeface="Wingdings"/>
              <a:buChar char="q"/>
            </a:pPr>
            <a:r>
              <a:rPr lang="en-GB" sz="3200" b="1">
                <a:latin typeface="Century Gothic"/>
              </a:rPr>
              <a:t>Q&amp;A - All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18888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428334" y="2325511"/>
            <a:ext cx="11588150" cy="3136984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>
                <a:latin typeface="Century Gothic"/>
              </a:rPr>
              <a:t>A </a:t>
            </a:r>
            <a:r>
              <a:rPr lang="en-GB" sz="2400" err="1">
                <a:latin typeface="Century Gothic"/>
              </a:rPr>
              <a:t>Globaller</a:t>
            </a:r>
            <a:r>
              <a:rPr lang="en-GB" sz="2400">
                <a:latin typeface="Century Gothic"/>
              </a:rPr>
              <a:t> will become a </a:t>
            </a:r>
            <a:r>
              <a:rPr lang="en-GB" sz="2400" b="1">
                <a:latin typeface="Century Gothic"/>
              </a:rPr>
              <a:t>‘persistent absentee’ </a:t>
            </a:r>
            <a:r>
              <a:rPr lang="en-GB" sz="2400">
                <a:latin typeface="Century Gothic"/>
              </a:rPr>
              <a:t>when you miss </a:t>
            </a:r>
            <a:r>
              <a:rPr lang="en-GB" sz="2400" b="1">
                <a:latin typeface="Century Gothic"/>
              </a:rPr>
              <a:t>10%</a:t>
            </a:r>
            <a:r>
              <a:rPr lang="en-GB" sz="2400">
                <a:latin typeface="Century Gothic"/>
              </a:rPr>
              <a:t> or </a:t>
            </a:r>
            <a:r>
              <a:rPr lang="en-GB" sz="2400" b="1">
                <a:latin typeface="Century Gothic"/>
              </a:rPr>
              <a:t>more</a:t>
            </a:r>
            <a:r>
              <a:rPr lang="en-GB" sz="2400">
                <a:latin typeface="Century Gothic"/>
              </a:rPr>
              <a:t> of education over an academic year for whatever reason</a:t>
            </a:r>
          </a:p>
          <a:p>
            <a:pPr algn="l"/>
            <a:endParaRPr lang="en-GB" sz="2400"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>
                <a:latin typeface="Century Gothic"/>
              </a:rPr>
              <a:t>Therefore, attendance </a:t>
            </a:r>
            <a:r>
              <a:rPr lang="en-GB" sz="2400" b="1">
                <a:latin typeface="Century Gothic"/>
              </a:rPr>
              <a:t>below 90% </a:t>
            </a:r>
            <a:r>
              <a:rPr lang="en-GB" sz="2400">
                <a:latin typeface="Century Gothic"/>
              </a:rPr>
              <a:t>= persistent absence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>
                <a:latin typeface="Century Gothic"/>
              </a:rPr>
              <a:t>Absence at this level is doing considerable damage to your educational, apprenticeship or career prospects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>
                <a:latin typeface="Century Gothic"/>
              </a:rPr>
              <a:t>Missing Sixth form will make you fall behind in </a:t>
            </a:r>
            <a:r>
              <a:rPr lang="en-GB" sz="2400" b="1">
                <a:latin typeface="Century Gothic"/>
              </a:rPr>
              <a:t>lessons</a:t>
            </a:r>
            <a:r>
              <a:rPr lang="en-GB" sz="2400">
                <a:latin typeface="Century Gothic"/>
              </a:rPr>
              <a:t>, </a:t>
            </a:r>
            <a:r>
              <a:rPr lang="en-GB" sz="2400" b="1">
                <a:latin typeface="Century Gothic"/>
              </a:rPr>
              <a:t>opportunities</a:t>
            </a:r>
            <a:r>
              <a:rPr lang="en-GB" sz="2400">
                <a:latin typeface="Century Gothic"/>
              </a:rPr>
              <a:t> and media related </a:t>
            </a:r>
            <a:r>
              <a:rPr lang="en-GB" sz="2400" b="1">
                <a:latin typeface="Century Gothic"/>
              </a:rPr>
              <a:t>skills building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>
                <a:latin typeface="Century Gothic"/>
              </a:rPr>
              <a:t>This will impact on </a:t>
            </a:r>
            <a:r>
              <a:rPr lang="en-GB" sz="2400" b="1">
                <a:latin typeface="Century Gothic"/>
              </a:rPr>
              <a:t>your </a:t>
            </a:r>
            <a:r>
              <a:rPr lang="en-GB" sz="2400">
                <a:latin typeface="Century Gothic"/>
              </a:rPr>
              <a:t>academic progress and achievement</a:t>
            </a:r>
            <a:endParaRPr lang="en-US" sz="2400">
              <a:latin typeface="Century Gothic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841443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>
                <a:solidFill>
                  <a:schemeClr val="bg1"/>
                </a:solidFill>
                <a:latin typeface="ITC Avant Garde Std Md"/>
              </a:rPr>
              <a:t>  </a:t>
            </a:r>
            <a:endParaRPr lang="en-GB" sz="72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09253A-DD63-4B72-8851-527CC530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32" y="-166688"/>
            <a:ext cx="1158814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6000" b="1">
                <a:latin typeface="Century Gothic"/>
                <a:ea typeface="+mj-lt"/>
                <a:cs typeface="+mj-lt"/>
              </a:rPr>
            </a:br>
            <a:r>
              <a:rPr lang="en-GB" sz="6000" b="1">
                <a:latin typeface="Century Gothic"/>
                <a:ea typeface="+mj-lt"/>
                <a:cs typeface="+mj-lt"/>
              </a:rPr>
              <a:t>Persistent Absentees (PA’s)</a:t>
            </a:r>
            <a:endParaRPr lang="en-US" sz="6000">
              <a:cs typeface="Calibri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B1CE6A-CD58-4D56-99DD-8DA764176925}"/>
              </a:ext>
            </a:extLst>
          </p:cNvPr>
          <p:cNvSpPr/>
          <p:nvPr/>
        </p:nvSpPr>
        <p:spPr>
          <a:xfrm>
            <a:off x="3949353" y="5845879"/>
            <a:ext cx="4071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ITC Avant Garde Std Md"/>
              </a:rPr>
              <a:t>Strive | Pride | Simple  | Respect</a:t>
            </a:r>
          </a:p>
        </p:txBody>
      </p:sp>
    </p:spTree>
    <p:extLst>
      <p:ext uri="{BB962C8B-B14F-4D97-AF65-F5344CB8AC3E}">
        <p14:creationId xmlns:p14="http://schemas.microsoft.com/office/powerpoint/2010/main" val="3366257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67657" y="1941066"/>
            <a:ext cx="11856686" cy="3136984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>
                <a:latin typeface="Century Gothic"/>
              </a:rPr>
              <a:t>Contact the Academy before 8.00am on the first day of absence and any subsequent days of absence</a:t>
            </a:r>
          </a:p>
          <a:p>
            <a:pPr algn="l"/>
            <a:endParaRPr lang="en-GB" sz="2400" b="1">
              <a:latin typeface="Century Gothic" panose="020B0502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>
                <a:latin typeface="Century Gothic"/>
              </a:rPr>
              <a:t>Send an email and/or provide medical evidence on the first day of return with an explanation, even if you have telephoned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>
              <a:latin typeface="Century Gothic" panose="020B0502020202020204" pitchFamily="34" charset="0"/>
            </a:endParaRPr>
          </a:p>
          <a:p>
            <a:pPr algn="l"/>
            <a:r>
              <a:rPr lang="en-GB" sz="2400" b="1">
                <a:latin typeface="Century Gothic"/>
              </a:rPr>
              <a:t>Contact via phone, 0203 019 9000 or email: </a:t>
            </a:r>
            <a:r>
              <a:rPr lang="en-GB" sz="2400" b="1"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attendance@globalacademy.com</a:t>
            </a:r>
            <a:endParaRPr lang="en-GB" sz="2400" b="1">
              <a:latin typeface="Century Gothic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>
                <a:solidFill>
                  <a:schemeClr val="bg1"/>
                </a:solidFill>
                <a:latin typeface="ITC Avant Garde Std Md"/>
              </a:rPr>
              <a:t>  </a:t>
            </a:r>
            <a:endParaRPr lang="en-GB" sz="72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809253A-DD63-4B72-8851-527CC530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13" y="84916"/>
            <a:ext cx="1158814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6000" b="1">
                <a:latin typeface="Century Gothic"/>
                <a:ea typeface="+mj-lt"/>
                <a:cs typeface="+mj-lt"/>
              </a:rPr>
            </a:br>
            <a:r>
              <a:rPr lang="en-GB" sz="6000" b="1">
                <a:latin typeface="Century Gothic"/>
              </a:rPr>
              <a:t>Absence Procedure</a:t>
            </a:r>
            <a:endParaRPr lang="en-US" sz="6000" b="1">
              <a:latin typeface="Century Gothic"/>
              <a:cs typeface="Calibri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B1CE6A-CD58-4D56-99DD-8DA764176925}"/>
              </a:ext>
            </a:extLst>
          </p:cNvPr>
          <p:cNvSpPr/>
          <p:nvPr/>
        </p:nvSpPr>
        <p:spPr>
          <a:xfrm>
            <a:off x="3949353" y="5845879"/>
            <a:ext cx="4071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ITC Avant Garde Std Md"/>
              </a:rPr>
              <a:t>Strive | Pride | Simple  | Respect</a:t>
            </a:r>
          </a:p>
        </p:txBody>
      </p:sp>
      <p:pic>
        <p:nvPicPr>
          <p:cNvPr id="1026" name="Picture 2" descr="Taking Photo With Mobile Phone On White Background, Hand Holding Mobile  Smart Phone With Blank Screen. Stock Photo, Picture And Royalty Free Image.  Image 41508414.">
            <a:extLst>
              <a:ext uri="{FF2B5EF4-FFF2-40B4-BE49-F238E27FC236}">
                <a16:creationId xmlns:a16="http://schemas.microsoft.com/office/drawing/2014/main" id="{EC4D2596-A31E-4CD7-A300-5CF245EF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28" y="219215"/>
            <a:ext cx="1636992" cy="158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19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9906-8675-46B9-B755-FDFC8461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" y="365125"/>
            <a:ext cx="11739154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>
                <a:latin typeface="Century Gothic"/>
              </a:rPr>
              <a:t>E- Safety Policy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DBFB5-C815-4B26-A9B7-F3058BC0B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76" y="1641622"/>
            <a:ext cx="58804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endParaRPr lang="en-GB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Students </a:t>
            </a:r>
            <a:r>
              <a:rPr lang="en-US" b="1">
                <a:latin typeface="Century Gothic"/>
              </a:rPr>
              <a:t>must not upload staff or students on to social media or messaging platforms without their consent;</a:t>
            </a:r>
          </a:p>
          <a:p>
            <a:pPr marL="0" indent="0">
              <a:buNone/>
            </a:pPr>
            <a:r>
              <a:rPr lang="en-US" b="1">
                <a:latin typeface="Century Gothic"/>
              </a:rPr>
              <a:t>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>
                <a:latin typeface="Century Gothic"/>
              </a:rPr>
              <a:t>Students must not create posts that will bring </a:t>
            </a:r>
            <a:r>
              <a:rPr lang="en-US" b="1" u="sng">
                <a:latin typeface="Century Gothic"/>
              </a:rPr>
              <a:t>Global HQ </a:t>
            </a:r>
            <a:r>
              <a:rPr lang="en-US" b="1">
                <a:latin typeface="Century Gothic"/>
              </a:rPr>
              <a:t>or </a:t>
            </a:r>
            <a:r>
              <a:rPr lang="en-US" b="1" u="sng">
                <a:latin typeface="Century Gothic"/>
              </a:rPr>
              <a:t>Global Academy </a:t>
            </a:r>
            <a:r>
              <a:rPr lang="en-US" b="1">
                <a:latin typeface="Century Gothic"/>
              </a:rPr>
              <a:t>into disrepute </a:t>
            </a:r>
            <a:endParaRPr lang="en-GB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GB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b="1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b="1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BA7F1-72BF-4453-8252-82C7A56A1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804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b="1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21AB6-F2ED-473A-8DDC-BCE2A22D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93" y="6358085"/>
            <a:ext cx="4151736" cy="499915"/>
          </a:xfrm>
          <a:prstGeom prst="rect">
            <a:avLst/>
          </a:prstGeom>
        </p:spPr>
      </p:pic>
      <p:pic>
        <p:nvPicPr>
          <p:cNvPr id="3074" name="Picture 2" descr="Word Information - search results for: disrepute">
            <a:extLst>
              <a:ext uri="{FF2B5EF4-FFF2-40B4-BE49-F238E27FC236}">
                <a16:creationId xmlns:a16="http://schemas.microsoft.com/office/drawing/2014/main" id="{9257884E-754A-420C-A60D-669DC687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97" y="1849290"/>
            <a:ext cx="2632966" cy="44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obal Media and Entertainment - Figaro Digital">
            <a:extLst>
              <a:ext uri="{FF2B5EF4-FFF2-40B4-BE49-F238E27FC236}">
                <a16:creationId xmlns:a16="http://schemas.microsoft.com/office/drawing/2014/main" id="{AB0D1F61-F3EC-45BC-8EE1-FAB38FB4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03" y="144380"/>
            <a:ext cx="17621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7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pero Software Solutions">
            <a:extLst>
              <a:ext uri="{FF2B5EF4-FFF2-40B4-BE49-F238E27FC236}">
                <a16:creationId xmlns:a16="http://schemas.microsoft.com/office/drawing/2014/main" id="{F54765C3-2031-404E-B051-E9FFD9E5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74" y="2069532"/>
            <a:ext cx="39433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2CB965-A49F-4065-A5C3-3483D9321EF2}"/>
              </a:ext>
            </a:extLst>
          </p:cNvPr>
          <p:cNvSpPr txBox="1">
            <a:spLocks/>
          </p:cNvSpPr>
          <p:nvPr/>
        </p:nvSpPr>
        <p:spPr>
          <a:xfrm>
            <a:off x="2280249" y="5420742"/>
            <a:ext cx="7620000" cy="738284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chemeClr val="bg1"/>
                </a:solidFill>
                <a:latin typeface="Century Gothic"/>
              </a:rPr>
              <a:t>Strive | Pride | Simple  | Respect</a:t>
            </a:r>
          </a:p>
        </p:txBody>
      </p:sp>
    </p:spTree>
    <p:extLst>
      <p:ext uri="{BB962C8B-B14F-4D97-AF65-F5344CB8AC3E}">
        <p14:creationId xmlns:p14="http://schemas.microsoft.com/office/powerpoint/2010/main" val="3421696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456991" y="2123003"/>
            <a:ext cx="9487525" cy="3524556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AutoNum type="arabicPeriod"/>
            </a:pPr>
            <a:endParaRPr lang="en-US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5AE34F-ED17-4AF8-B69F-27371003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>
                <a:latin typeface="Century Gothic"/>
                <a:cs typeface="Calibri Light"/>
              </a:rPr>
              <a:t>Professional Behaviour Policy</a:t>
            </a:r>
            <a:r>
              <a:rPr lang="en-GB" sz="5400" b="1">
                <a:solidFill>
                  <a:schemeClr val="bg1"/>
                </a:solidFill>
                <a:latin typeface="Century Gothic"/>
                <a:cs typeface="Calibri Light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0646D-0B36-4DE2-9348-03EC1F7F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" t="16211" r="19875" b="6446"/>
          <a:stretch/>
        </p:blipFill>
        <p:spPr>
          <a:xfrm>
            <a:off x="838201" y="1533378"/>
            <a:ext cx="9389012" cy="5064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CDDD3C-8526-4157-AE79-50D215BA0397}"/>
              </a:ext>
            </a:extLst>
          </p:cNvPr>
          <p:cNvSpPr txBox="1"/>
          <p:nvPr/>
        </p:nvSpPr>
        <p:spPr>
          <a:xfrm>
            <a:off x="8230771" y="1744975"/>
            <a:ext cx="3332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latin typeface="Century Gothic" panose="020B0502020202020204" pitchFamily="34" charset="0"/>
              </a:rPr>
              <a:t>‘This is the 3</a:t>
            </a:r>
            <a:r>
              <a:rPr lang="en-GB" sz="2800" b="1" baseline="30000">
                <a:latin typeface="Century Gothic" panose="020B0502020202020204" pitchFamily="34" charset="0"/>
              </a:rPr>
              <a:t>rd</a:t>
            </a:r>
            <a:r>
              <a:rPr lang="en-GB" sz="2800" b="1">
                <a:latin typeface="Century Gothic" panose="020B0502020202020204" pitchFamily="34" charset="0"/>
              </a:rPr>
              <a:t> time you have </a:t>
            </a:r>
            <a:r>
              <a:rPr lang="en-GB" sz="2800" b="1" u="sng">
                <a:latin typeface="Century Gothic" panose="020B0502020202020204" pitchFamily="34" charset="0"/>
              </a:rPr>
              <a:t>chosen</a:t>
            </a:r>
            <a:r>
              <a:rPr lang="en-GB" sz="2800" b="1">
                <a:latin typeface="Century Gothic" panose="020B0502020202020204" pitchFamily="34" charset="0"/>
              </a:rPr>
              <a:t> not to comply, therefore you will be issued a sanction’.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62220B3-6551-4033-A5AC-4C4729A1D4AB}"/>
              </a:ext>
            </a:extLst>
          </p:cNvPr>
          <p:cNvSpPr/>
          <p:nvPr/>
        </p:nvSpPr>
        <p:spPr>
          <a:xfrm rot="18909546">
            <a:off x="5774247" y="4035660"/>
            <a:ext cx="2595045" cy="815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01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456991" y="2123003"/>
            <a:ext cx="9487525" cy="3524556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AutoNum type="arabicPeriod"/>
            </a:pPr>
            <a:endParaRPr lang="en-US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4FE154-E1AD-477A-A779-CF75C1C31FA7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72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5AE34F-ED17-4AF8-B69F-27371003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Century Gothic"/>
                <a:cs typeface="Calibri Light"/>
              </a:rPr>
              <a:t>Professional Behaviour Policy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F611A-D107-4EF8-817B-6DF26A5FD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7141" r="19440" b="8238"/>
          <a:stretch/>
        </p:blipFill>
        <p:spPr>
          <a:xfrm>
            <a:off x="374073" y="146877"/>
            <a:ext cx="11443854" cy="6604443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1B609786-65D4-4379-B050-1A4EC005CF5E}"/>
              </a:ext>
            </a:extLst>
          </p:cNvPr>
          <p:cNvSpPr/>
          <p:nvPr/>
        </p:nvSpPr>
        <p:spPr>
          <a:xfrm rot="8714256">
            <a:off x="6919997" y="1016655"/>
            <a:ext cx="1275133" cy="815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9C83C-026C-402D-BC16-9DADF4CB9DBA}"/>
              </a:ext>
            </a:extLst>
          </p:cNvPr>
          <p:cNvSpPr txBox="1"/>
          <p:nvPr/>
        </p:nvSpPr>
        <p:spPr>
          <a:xfrm>
            <a:off x="6096000" y="2355264"/>
            <a:ext cx="314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latin typeface="Century Gothic" panose="020B0502020202020204" pitchFamily="34" charset="0"/>
              </a:rPr>
              <a:t>Department detentions</a:t>
            </a:r>
          </a:p>
        </p:txBody>
      </p:sp>
    </p:spTree>
    <p:extLst>
      <p:ext uri="{BB962C8B-B14F-4D97-AF65-F5344CB8AC3E}">
        <p14:creationId xmlns:p14="http://schemas.microsoft.com/office/powerpoint/2010/main" val="658930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b="1">
                <a:solidFill>
                  <a:srgbClr val="FF0000"/>
                </a:solidFill>
                <a:latin typeface="Century Gothic" panose="020B0502020202020204" pitchFamily="34" charset="0"/>
              </a:rPr>
              <a:t>C5 banned items</a:t>
            </a:r>
            <a:endParaRPr lang="en-GB" sz="7200" b="1" u="sng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" y="1825625"/>
            <a:ext cx="11839302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GB" sz="6000" b="1">
                <a:latin typeface="Century Gothic"/>
              </a:rPr>
              <a:t>Any student possessing alcohol, drugs, selling or passing on alcohol or drugs  to others or using alcohol or drugs may be permanently excluded.</a:t>
            </a:r>
            <a:r>
              <a:rPr lang="en-GB" sz="6000" b="1">
                <a:solidFill>
                  <a:schemeClr val="bg1"/>
                </a:solidFill>
                <a:latin typeface="Century Gothic"/>
              </a:rPr>
              <a:t> </a:t>
            </a:r>
            <a:endParaRPr lang="en-GB" sz="60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6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69" y="217032"/>
            <a:ext cx="1529862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71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61D3B7-2A5B-4747-B5A1-F395D18BE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Century Gothic"/>
              </a:rPr>
              <a:t>KS5 Dress Code Policy</a:t>
            </a:r>
            <a:endParaRPr lang="en-GB" i="1">
              <a:latin typeface="Century Gothic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327CC5-DE5C-4BDF-BB4A-B61B48867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3658" y="1825625"/>
            <a:ext cx="5606142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lvl="0"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 panose="020B0502020202020204" pitchFamily="34" charset="0"/>
              </a:rPr>
              <a:t>No extremely ripped jeans, short skirts or shorts </a:t>
            </a:r>
          </a:p>
          <a:p>
            <a:pPr marL="0" lvl="0" indent="0" fontAlgn="base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 panose="020B0502020202020204" pitchFamily="34" charset="0"/>
              </a:rPr>
              <a:t>No off the shoulder, cropped or belly tops</a:t>
            </a:r>
          </a:p>
          <a:p>
            <a:pPr marL="0" lvl="0" indent="0" fontAlgn="base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No stomachs or back exposed</a:t>
            </a:r>
          </a:p>
          <a:p>
            <a:pPr marL="0" lvl="0" indent="0" fontAlgn="base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 panose="020B0502020202020204" pitchFamily="34" charset="0"/>
              </a:rPr>
              <a:t>No exposed cleavage, thighs, bottoms or underwear</a:t>
            </a:r>
          </a:p>
          <a:p>
            <a:pPr marL="0" lvl="0" indent="0" fontAlgn="base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No low - slung trousers/tracksuit bottoms or jeans</a:t>
            </a:r>
          </a:p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E64F5-B992-4462-A91C-4EB39F8FD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799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lvl="0"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No flip flops or sliders</a:t>
            </a:r>
          </a:p>
          <a:p>
            <a:pPr marL="0" lvl="0" indent="0" fontAlgn="base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No baseball caps, beanies, any form of hat or hoods up worn during lessons, g: Talk lectures or workshops</a:t>
            </a:r>
            <a:endParaRPr lang="en-GB">
              <a:cs typeface="Calibri"/>
            </a:endParaRPr>
          </a:p>
          <a:p>
            <a:pPr marL="0" lvl="0" indent="0" fontAlgn="base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Outerwear should not be worn in class, workshops or g: Talk lectures</a:t>
            </a:r>
          </a:p>
          <a:p>
            <a:pPr marL="0" indent="0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b="1">
                <a:latin typeface="Century Gothic"/>
              </a:rPr>
              <a:t>Free Lockers</a:t>
            </a:r>
          </a:p>
          <a:p>
            <a:pPr marL="0" indent="0" algn="ctr">
              <a:buNone/>
            </a:pPr>
            <a:endParaRPr lang="en-GB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b="1">
                <a:latin typeface="Century Gothic"/>
              </a:rPr>
              <a:t>Lanyards MUST be worn visibly around necks for whole school </a:t>
            </a:r>
          </a:p>
          <a:p>
            <a:pPr marL="0" indent="0" algn="ctr">
              <a:buNone/>
            </a:pPr>
            <a:r>
              <a:rPr lang="en-GB" b="1" u="sng">
                <a:latin typeface="Century Gothic"/>
              </a:rPr>
              <a:t>Safeguarding </a:t>
            </a:r>
            <a:r>
              <a:rPr lang="en-GB" b="1">
                <a:latin typeface="Century Gothic"/>
              </a:rPr>
              <a:t>purposes </a:t>
            </a:r>
            <a:endParaRPr lang="en-GB" b="1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endParaRPr lang="en-GB" b="1">
              <a:latin typeface="Century Gothic" panose="020B0502020202020204" pitchFamily="34" charset="0"/>
            </a:endParaRPr>
          </a:p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E0E9E3-5E5A-412B-B024-71C1EA7FC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463" y="276293"/>
            <a:ext cx="1403543" cy="1717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DF9184-6991-4264-B600-376FCD123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1" y="6176963"/>
            <a:ext cx="415173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30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C6DD-112A-4054-B699-E8571EC2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Century Gothic"/>
              </a:rPr>
              <a:t>Incorrect Dress Code Consequences </a:t>
            </a:r>
            <a:endParaRPr lang="en-GB" b="1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578E4-3892-4254-8B4F-63F0880A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639" y="1690688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200" b="1">
                <a:latin typeface="Century Gothic"/>
              </a:rPr>
              <a:t>KS5 will be asked to follow the dress code e.g., </a:t>
            </a:r>
            <a:r>
              <a:rPr lang="en-GB" sz="3200" b="1" i="1">
                <a:latin typeface="Century Gothic"/>
              </a:rPr>
              <a:t>c</a:t>
            </a:r>
            <a:r>
              <a:rPr lang="en-GB" sz="2400" b="1" i="1">
                <a:latin typeface="Century Gothic"/>
              </a:rPr>
              <a:t>hange into GA PE kit  </a:t>
            </a:r>
            <a:endParaRPr lang="en-GB" sz="2400" b="1" i="1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320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3200" b="1">
                <a:latin typeface="Century Gothic"/>
              </a:rPr>
              <a:t>recorded on Student Profile </a:t>
            </a:r>
            <a:endParaRPr lang="en-GB" sz="3200" b="1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3200" b="1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C7A56-E0B7-4D38-BE53-D9017126C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9560" y="1690688"/>
            <a:ext cx="6659154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repeat policy breakers are reported to Industry Mentors</a:t>
            </a:r>
          </a:p>
          <a:p>
            <a:pPr>
              <a:buFont typeface="Wingdings" panose="05000000000000000000" pitchFamily="2" charset="2"/>
              <a:buChar char="q"/>
            </a:pPr>
            <a:endParaRPr lang="en-GB" b="1">
              <a:latin typeface="Century Gothic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1">
                <a:latin typeface="Century Gothic"/>
              </a:rPr>
              <a:t>possibility of missing a wide range of media opportunities </a:t>
            </a:r>
          </a:p>
          <a:p>
            <a:pPr marL="0" indent="0">
              <a:buNone/>
            </a:pPr>
            <a:endParaRPr lang="en-GB" b="1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sz="5400" b="1">
                <a:latin typeface="Century Gothic"/>
              </a:rPr>
              <a:t>Risk being sent home</a:t>
            </a:r>
          </a:p>
          <a:p>
            <a:pPr>
              <a:buFont typeface="Wingdings" panose="05000000000000000000" pitchFamily="2" charset="2"/>
              <a:buChar char="q"/>
            </a:pPr>
            <a:endParaRPr lang="en-GB" b="1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CEE78-0CDB-4909-A850-01F896E1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1" y="6176963"/>
            <a:ext cx="415173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48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53EC92-B441-B656-67C5-CB1C3843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>
                <a:latin typeface="Century Gothic"/>
                <a:cs typeface="Calibri Light"/>
              </a:rPr>
              <a:t>Support </a:t>
            </a:r>
            <a:endParaRPr lang="en-US" sz="6600">
              <a:latin typeface="Century Gothic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8335B-3492-59A8-43AE-B3D15F6BB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4" y="1825625"/>
            <a:ext cx="629194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KS5 Mentor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KS5 Pastoral Lead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Designated Safeguarding Leads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Mental Health 1st Aid staff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SENCO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School Nurse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Wellbeing dog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 panose="020F0502020204030204"/>
              </a:rPr>
              <a:t>Medical Needs Coordinator 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endParaRPr lang="en-US" b="1">
              <a:latin typeface="Century Gothic"/>
              <a:cs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6FC10A-A36E-2F4C-114D-7FF0610A7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5487" y="1825625"/>
            <a:ext cx="55952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,Sans-Serif" panose="020B0604020202020204" pitchFamily="34" charset="0"/>
              <a:buChar char="q"/>
            </a:pPr>
            <a:r>
              <a:rPr lang="en-US" b="1">
                <a:latin typeface="Century Gothic"/>
                <a:cs typeface="Calibri"/>
              </a:rPr>
              <a:t>Wellbeing Advisor (limited)</a:t>
            </a:r>
            <a:endParaRPr lang="en-US">
              <a:ea typeface="+mn-lt"/>
              <a:cs typeface="+mn-lt"/>
            </a:endParaRPr>
          </a:p>
          <a:p>
            <a:pPr marL="457200" indent="-457200">
              <a:buFont typeface="Wingdings,Sans-Serif" panose="020B0604020202020204" pitchFamily="34" charset="0"/>
              <a:buChar char="q"/>
            </a:pPr>
            <a:r>
              <a:rPr lang="en-US" b="1">
                <a:latin typeface="Century Gothic"/>
                <a:cs typeface="Calibri"/>
              </a:rPr>
              <a:t>School Counsellor (limited)</a:t>
            </a:r>
            <a:endParaRPr lang="en-US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/>
              </a:rPr>
              <a:t>Safer Schools Police Officer</a:t>
            </a:r>
            <a:endParaRPr lang="en-US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/>
              </a:rPr>
              <a:t>Referrals to Local Authorities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/>
              </a:rPr>
              <a:t>Official Young </a:t>
            </a:r>
            <a:r>
              <a:rPr lang="en-US" b="1" err="1">
                <a:latin typeface="Century Gothic"/>
                <a:cs typeface="Calibri"/>
              </a:rPr>
              <a:t>Carer</a:t>
            </a:r>
            <a:r>
              <a:rPr lang="en-US" b="1">
                <a:latin typeface="Century Gothic"/>
                <a:cs typeface="Calibri"/>
              </a:rPr>
              <a:t> 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 b="1">
                <a:latin typeface="Century Gothic"/>
                <a:cs typeface="Calibri"/>
              </a:rPr>
              <a:t>Bursary </a:t>
            </a:r>
          </a:p>
        </p:txBody>
      </p:sp>
    </p:spTree>
    <p:extLst>
      <p:ext uri="{BB962C8B-B14F-4D97-AF65-F5344CB8AC3E}">
        <p14:creationId xmlns:p14="http://schemas.microsoft.com/office/powerpoint/2010/main" val="3750939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7200" b="1">
                <a:latin typeface="Century Gothic"/>
              </a:rPr>
              <a:t>Senior Leadership Team 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F3DCB5-AAF5-4AD8-A792-F2838589D5AF}"/>
              </a:ext>
            </a:extLst>
          </p:cNvPr>
          <p:cNvSpPr txBox="1">
            <a:spLocks/>
          </p:cNvSpPr>
          <p:nvPr/>
        </p:nvSpPr>
        <p:spPr>
          <a:xfrm>
            <a:off x="90838" y="5004567"/>
            <a:ext cx="9888709" cy="160429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>
              <a:solidFill>
                <a:schemeClr val="bg1"/>
              </a:solidFill>
              <a:latin typeface="Century Gothic"/>
            </a:endParaRPr>
          </a:p>
          <a:p>
            <a:endParaRPr lang="en-GB" sz="32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F0E48-DDD9-4DFB-88DD-E780B3A60439}"/>
              </a:ext>
            </a:extLst>
          </p:cNvPr>
          <p:cNvSpPr txBox="1"/>
          <p:nvPr/>
        </p:nvSpPr>
        <p:spPr>
          <a:xfrm>
            <a:off x="8133030" y="2318115"/>
            <a:ext cx="285486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b="1">
                <a:latin typeface="Century Gothic"/>
              </a:rPr>
              <a:t>Sophia Martin</a:t>
            </a:r>
          </a:p>
          <a:p>
            <a:pPr algn="ctr"/>
            <a:r>
              <a:rPr lang="en-GB" b="1">
                <a:latin typeface="Century Gothic"/>
              </a:rPr>
              <a:t>Vice Principal: Behaviour &amp; Safety</a:t>
            </a:r>
          </a:p>
          <a:p>
            <a:pPr algn="ctr"/>
            <a:r>
              <a:rPr lang="en-GB" b="1">
                <a:latin typeface="Century Gothic"/>
              </a:rPr>
              <a:t>KS5 Pastoral</a:t>
            </a:r>
          </a:p>
          <a:p>
            <a:pPr algn="ctr"/>
            <a:endParaRPr lang="en-GB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048E8-DB76-44DF-925D-BE415D12F268}"/>
              </a:ext>
            </a:extLst>
          </p:cNvPr>
          <p:cNvSpPr txBox="1"/>
          <p:nvPr/>
        </p:nvSpPr>
        <p:spPr>
          <a:xfrm>
            <a:off x="336857" y="5747625"/>
            <a:ext cx="3165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Jayne Voice</a:t>
            </a:r>
          </a:p>
          <a:p>
            <a:pPr algn="ctr"/>
            <a:r>
              <a:rPr lang="en-GB" b="1">
                <a:latin typeface="Century Gothic"/>
              </a:rPr>
              <a:t>Vice Principal: </a:t>
            </a:r>
          </a:p>
          <a:p>
            <a:pPr algn="ctr"/>
            <a:r>
              <a:rPr lang="en-GB" b="1">
                <a:latin typeface="Century Gothic"/>
              </a:rPr>
              <a:t>Core Curriculum &amp; SENCO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7E0137-CD93-47F3-828D-A6AA0F0E86A7}"/>
              </a:ext>
            </a:extLst>
          </p:cNvPr>
          <p:cNvSpPr txBox="1"/>
          <p:nvPr/>
        </p:nvSpPr>
        <p:spPr>
          <a:xfrm>
            <a:off x="3832923" y="5050070"/>
            <a:ext cx="2854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Jonathan Jacob</a:t>
            </a:r>
          </a:p>
          <a:p>
            <a:pPr algn="ctr"/>
            <a:r>
              <a:rPr lang="en-GB" b="1">
                <a:latin typeface="Century Gothic"/>
              </a:rPr>
              <a:t>Director of Specialism</a:t>
            </a:r>
          </a:p>
          <a:p>
            <a:pPr algn="ctr"/>
            <a:r>
              <a:rPr lang="en-GB" b="1">
                <a:latin typeface="Century Gothic"/>
              </a:rPr>
              <a:t>Media</a:t>
            </a:r>
          </a:p>
          <a:p>
            <a:pPr algn="ctr"/>
            <a:endParaRPr lang="en-GB" b="1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02E967-F0D0-4C61-B52B-7F5327AE6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23889" y="1711423"/>
            <a:ext cx="1770961" cy="15647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EAF827-2EBA-46E3-AF4F-63C51B770A08}"/>
              </a:ext>
            </a:extLst>
          </p:cNvPr>
          <p:cNvSpPr txBox="1"/>
          <p:nvPr/>
        </p:nvSpPr>
        <p:spPr>
          <a:xfrm>
            <a:off x="2994850" y="2226108"/>
            <a:ext cx="285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Jonty Archibald</a:t>
            </a:r>
          </a:p>
          <a:p>
            <a:pPr algn="ctr"/>
            <a:r>
              <a:rPr lang="en-GB" b="1">
                <a:latin typeface="Century Gothic"/>
              </a:rPr>
              <a:t>Principal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A30EF-05D8-495A-80B9-7871F87CA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42" y="3853171"/>
            <a:ext cx="1348359" cy="1618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AD30D-2B2D-D843-3DA8-998BDBE524E9}"/>
              </a:ext>
            </a:extLst>
          </p:cNvPr>
          <p:cNvSpPr txBox="1"/>
          <p:nvPr/>
        </p:nvSpPr>
        <p:spPr>
          <a:xfrm>
            <a:off x="8334375" y="5587999"/>
            <a:ext cx="202406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entury Gothic"/>
                <a:cs typeface="Calibri"/>
              </a:rPr>
              <a:t>Neil Knowles School Business Manager </a:t>
            </a:r>
            <a:endParaRPr lang="en-US"/>
          </a:p>
        </p:txBody>
      </p: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169AFA-50DF-6FC3-B645-5E64B78E5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4" t="4545" r="-526" b="568"/>
          <a:stretch/>
        </p:blipFill>
        <p:spPr>
          <a:xfrm>
            <a:off x="8456612" y="4030664"/>
            <a:ext cx="1462037" cy="1321045"/>
          </a:xfrm>
          <a:prstGeom prst="rect">
            <a:avLst/>
          </a:prstGeom>
        </p:spPr>
      </p:pic>
      <p:pic>
        <p:nvPicPr>
          <p:cNvPr id="10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33C1EC4-B640-9867-C436-E7BDB2560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302" y="1864878"/>
            <a:ext cx="1391188" cy="1780633"/>
          </a:xfrm>
          <a:prstGeom prst="rect">
            <a:avLst/>
          </a:prstGeom>
        </p:spPr>
      </p:pic>
      <p:pic>
        <p:nvPicPr>
          <p:cNvPr id="12" name="Picture 6" descr="A picture containing person, person, clothing, military uniform&#10;&#10;Description automatically generated">
            <a:extLst>
              <a:ext uri="{FF2B5EF4-FFF2-40B4-BE49-F238E27FC236}">
                <a16:creationId xmlns:a16="http://schemas.microsoft.com/office/drawing/2014/main" id="{D76C466B-946B-DE1C-71B7-618FBDA95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476" y="3246077"/>
            <a:ext cx="1395047" cy="16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83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74034"/>
            <a:ext cx="12192000" cy="1615302"/>
          </a:xfrm>
        </p:spPr>
        <p:txBody>
          <a:bodyPr>
            <a:normAutofit/>
          </a:bodyPr>
          <a:lstStyle/>
          <a:p>
            <a:r>
              <a:rPr lang="en-GB" sz="5400" b="1">
                <a:latin typeface="Century Gothic"/>
              </a:rPr>
              <a:t>Life after Global Academy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F88D04-3C1C-490E-B661-C232253EAD6B}"/>
              </a:ext>
            </a:extLst>
          </p:cNvPr>
          <p:cNvSpPr txBox="1">
            <a:spLocks/>
          </p:cNvSpPr>
          <p:nvPr/>
        </p:nvSpPr>
        <p:spPr>
          <a:xfrm>
            <a:off x="1524000" y="4683966"/>
            <a:ext cx="9144000" cy="1320699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latin typeface="Century Gothic"/>
              </a:rPr>
              <a:t>JJ</a:t>
            </a:r>
          </a:p>
        </p:txBody>
      </p:sp>
    </p:spTree>
    <p:extLst>
      <p:ext uri="{BB962C8B-B14F-4D97-AF65-F5344CB8AC3E}">
        <p14:creationId xmlns:p14="http://schemas.microsoft.com/office/powerpoint/2010/main" val="2943995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15668-2B87-A65F-816D-46C3B874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2" y="1282700"/>
            <a:ext cx="5715000" cy="4292600"/>
          </a:xfrm>
          <a:prstGeom prst="rect">
            <a:avLst/>
          </a:prstGeom>
        </p:spPr>
      </p:pic>
      <p:pic>
        <p:nvPicPr>
          <p:cNvPr id="19458" name="Picture 2" descr="Mini brain teaser: how weighing scales work?">
            <a:extLst>
              <a:ext uri="{FF2B5EF4-FFF2-40B4-BE49-F238E27FC236}">
                <a16:creationId xmlns:a16="http://schemas.microsoft.com/office/drawing/2014/main" id="{7B1CE218-12F0-22AA-B329-AD5B3037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59" y="1618130"/>
            <a:ext cx="2895600" cy="25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3FD6E9-DDDD-607F-1B40-5BFC3651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0" y="4540717"/>
            <a:ext cx="4751294" cy="551237"/>
          </a:xfrm>
        </p:spPr>
        <p:txBody>
          <a:bodyPr>
            <a:noAutofit/>
          </a:bodyPr>
          <a:lstStyle/>
          <a:p>
            <a:r>
              <a:rPr lang="en-GB" sz="1800">
                <a:solidFill>
                  <a:schemeClr val="bg1"/>
                </a:solidFill>
                <a:latin typeface="ITC Avant Garde Std Md"/>
              </a:rPr>
              <a:t>Still lots of time to decide </a:t>
            </a:r>
            <a:br>
              <a:rPr lang="en-GB" sz="1800">
                <a:solidFill>
                  <a:schemeClr val="bg1"/>
                </a:solidFill>
                <a:latin typeface="ITC Avant Garde Std Md"/>
              </a:rPr>
            </a:br>
            <a:r>
              <a:rPr lang="en-GB" sz="1800">
                <a:solidFill>
                  <a:schemeClr val="bg1"/>
                </a:solidFill>
                <a:latin typeface="ITC Avant Garde Std Md"/>
              </a:rPr>
              <a:t>(and change!)</a:t>
            </a:r>
            <a:endParaRPr lang="en-GB" sz="18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3FD6E9-DDDD-607F-1B40-5BFC3651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364" y="237914"/>
            <a:ext cx="7297271" cy="802248"/>
          </a:xfrm>
        </p:spPr>
        <p:txBody>
          <a:bodyPr>
            <a:noAutofit/>
          </a:bodyPr>
          <a:lstStyle/>
          <a:p>
            <a:r>
              <a:rPr lang="en-GB" sz="4400" b="1">
                <a:latin typeface="Century Gothic"/>
              </a:rPr>
              <a:t>Starting to prepare …..</a:t>
            </a:r>
          </a:p>
        </p:txBody>
      </p:sp>
      <p:pic>
        <p:nvPicPr>
          <p:cNvPr id="20482" name="Picture 2" descr="Careers and Industry Programme at Global Academy – Global Academy, London">
            <a:extLst>
              <a:ext uri="{FF2B5EF4-FFF2-40B4-BE49-F238E27FC236}">
                <a16:creationId xmlns:a16="http://schemas.microsoft.com/office/drawing/2014/main" id="{DB1FD243-CD0F-08F7-189B-D71C7E03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8" y="1540809"/>
            <a:ext cx="6901098" cy="29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unifrog-logo3 – Caludon Castle School">
            <a:extLst>
              <a:ext uri="{FF2B5EF4-FFF2-40B4-BE49-F238E27FC236}">
                <a16:creationId xmlns:a16="http://schemas.microsoft.com/office/drawing/2014/main" id="{4C54BB3D-2FAB-D4B8-BC34-A7CFAFA3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72" y="1608006"/>
            <a:ext cx="1528482" cy="15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0ED9E7-ECFB-7483-FA68-32BBD0EAF770}"/>
              </a:ext>
            </a:extLst>
          </p:cNvPr>
          <p:cNvSpPr txBox="1">
            <a:spLocks/>
          </p:cNvSpPr>
          <p:nvPr/>
        </p:nvSpPr>
        <p:spPr>
          <a:xfrm>
            <a:off x="8997012" y="1123474"/>
            <a:ext cx="3198480" cy="374523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latin typeface="Century Gothic"/>
              </a:rPr>
              <a:t>Industry Experiences, Opps and WEX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G Weekly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G Prep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Careers Advisor 1-2-1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Media Mentor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Careers Fair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Alumni</a:t>
            </a:r>
          </a:p>
        </p:txBody>
      </p:sp>
      <p:pic>
        <p:nvPicPr>
          <p:cNvPr id="20486" name="Picture 6" descr="Canvas Quick Start Guide | Canvas | Instructure - YouTube">
            <a:extLst>
              <a:ext uri="{FF2B5EF4-FFF2-40B4-BE49-F238E27FC236}">
                <a16:creationId xmlns:a16="http://schemas.microsoft.com/office/drawing/2014/main" id="{F9A7FE8C-78B9-2058-4AD8-F082EED7E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88" y="3358792"/>
            <a:ext cx="1860893" cy="10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9772F65-052C-1806-1E23-7EE52D13B610}"/>
              </a:ext>
            </a:extLst>
          </p:cNvPr>
          <p:cNvSpPr txBox="1">
            <a:spLocks/>
          </p:cNvSpPr>
          <p:nvPr/>
        </p:nvSpPr>
        <p:spPr>
          <a:xfrm>
            <a:off x="1159908" y="5768243"/>
            <a:ext cx="7453290" cy="651073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>
                <a:latin typeface="Century Gothic"/>
              </a:rPr>
              <a:t>All Year 12 students will get a 121 appointment with Indie </a:t>
            </a:r>
            <a:r>
              <a:rPr lang="en-GB" sz="1800" b="1" err="1">
                <a:latin typeface="Century Gothic"/>
              </a:rPr>
              <a:t>Nizzar</a:t>
            </a:r>
            <a:r>
              <a:rPr lang="en-GB" sz="1800" b="1">
                <a:latin typeface="Century Gothic"/>
              </a:rPr>
              <a:t> (Trained Careers Advisor) in Year 12 and Year 13 with a Personal Progression Action Plan. </a:t>
            </a:r>
          </a:p>
          <a:p>
            <a:endParaRPr lang="en-GB" sz="1800" b="1">
              <a:latin typeface="Century Gothic"/>
            </a:endParaRPr>
          </a:p>
          <a:p>
            <a:r>
              <a:rPr lang="en-GB" sz="1800" b="1">
                <a:latin typeface="Century Gothic"/>
              </a:rPr>
              <a:t>Indie is always available for drop ins too! | </a:t>
            </a:r>
            <a:r>
              <a:rPr lang="en-GB" sz="1800" b="1">
                <a:latin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indie.Nizzar@globalacademy.com</a:t>
            </a:r>
            <a:r>
              <a:rPr lang="en-GB" sz="1800" b="1">
                <a:latin typeface="Century Gothic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69005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74034"/>
            <a:ext cx="12192000" cy="1615302"/>
          </a:xfrm>
        </p:spPr>
        <p:txBody>
          <a:bodyPr>
            <a:normAutofit/>
          </a:bodyPr>
          <a:lstStyle/>
          <a:p>
            <a:r>
              <a:rPr lang="en-GB" sz="9600" b="1">
                <a:latin typeface="Century Gothic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52579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b="1">
                <a:latin typeface="Century Gothic"/>
              </a:rPr>
              <a:t>KS5 Team </a:t>
            </a:r>
            <a:r>
              <a:rPr lang="en-GB" sz="4000" b="1">
                <a:latin typeface="Century Gothic"/>
              </a:rPr>
              <a:t>+ </a:t>
            </a:r>
            <a:r>
              <a:rPr lang="en-GB" sz="4000" b="1" i="1">
                <a:latin typeface="Century Gothic"/>
              </a:rPr>
              <a:t>media teachers</a:t>
            </a:r>
            <a:r>
              <a:rPr lang="en-GB" sz="7200" b="1" i="1">
                <a:latin typeface="Century Gothic"/>
              </a:rPr>
              <a:t> 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F3DCB5-AAF5-4AD8-A792-F2838589D5AF}"/>
              </a:ext>
            </a:extLst>
          </p:cNvPr>
          <p:cNvSpPr txBox="1">
            <a:spLocks/>
          </p:cNvSpPr>
          <p:nvPr/>
        </p:nvSpPr>
        <p:spPr>
          <a:xfrm>
            <a:off x="2039257" y="3251429"/>
            <a:ext cx="9888709" cy="160429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>
              <a:solidFill>
                <a:schemeClr val="bg1"/>
              </a:solidFill>
              <a:latin typeface="Century Gothic"/>
            </a:endParaRPr>
          </a:p>
          <a:p>
            <a:endParaRPr lang="en-GB" sz="32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F0E48-DDD9-4DFB-88DD-E780B3A60439}"/>
              </a:ext>
            </a:extLst>
          </p:cNvPr>
          <p:cNvSpPr txBox="1"/>
          <p:nvPr/>
        </p:nvSpPr>
        <p:spPr>
          <a:xfrm>
            <a:off x="8799780" y="1968865"/>
            <a:ext cx="2854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Sophia Martin</a:t>
            </a:r>
          </a:p>
          <a:p>
            <a:pPr algn="ctr"/>
            <a:r>
              <a:rPr lang="en-GB" b="1">
                <a:latin typeface="Century Gothic"/>
              </a:rPr>
              <a:t>Vice Principal &amp; </a:t>
            </a:r>
          </a:p>
          <a:p>
            <a:pPr algn="ctr"/>
            <a:r>
              <a:rPr lang="en-GB" b="1">
                <a:latin typeface="Century Gothic"/>
              </a:rPr>
              <a:t>KS5 Pastoral Lead</a:t>
            </a:r>
          </a:p>
          <a:p>
            <a:pPr algn="ctr"/>
            <a:endParaRPr lang="en-GB" b="1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5DE943-1B17-4092-BAF5-20784B12A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4494" y="1617761"/>
            <a:ext cx="2081557" cy="1912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E0137-CD93-47F3-828D-A6AA0F0E86A7}"/>
              </a:ext>
            </a:extLst>
          </p:cNvPr>
          <p:cNvSpPr txBox="1"/>
          <p:nvPr/>
        </p:nvSpPr>
        <p:spPr>
          <a:xfrm>
            <a:off x="2386594" y="1821651"/>
            <a:ext cx="2854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Jonathan Jacob</a:t>
            </a:r>
          </a:p>
          <a:p>
            <a:pPr algn="ctr"/>
            <a:r>
              <a:rPr lang="en-GB" b="1">
                <a:latin typeface="Century Gothic"/>
              </a:rPr>
              <a:t>Director of Specialism</a:t>
            </a:r>
          </a:p>
          <a:p>
            <a:pPr algn="ctr"/>
            <a:r>
              <a:rPr lang="en-GB" b="1">
                <a:latin typeface="Century Gothic"/>
              </a:rPr>
              <a:t>Media</a:t>
            </a:r>
          </a:p>
          <a:p>
            <a:pPr algn="ctr"/>
            <a:endParaRPr lang="en-GB" b="1">
              <a:solidFill>
                <a:schemeClr val="bg1"/>
              </a:solidFill>
              <a:latin typeface="Century Gothic"/>
            </a:endParaRPr>
          </a:p>
          <a:p>
            <a:pPr algn="ctr"/>
            <a:endParaRPr lang="en-GB" b="1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AFF74-323C-41E8-870F-2CC37D6CC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4" y="3832992"/>
            <a:ext cx="1952625" cy="234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7D043-47AF-4CE3-889F-F60009A0B427}"/>
              </a:ext>
            </a:extLst>
          </p:cNvPr>
          <p:cNvSpPr txBox="1"/>
          <p:nvPr/>
        </p:nvSpPr>
        <p:spPr>
          <a:xfrm>
            <a:off x="2547255" y="4127404"/>
            <a:ext cx="2854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entury Gothic" panose="020B0502020202020204" pitchFamily="34" charset="0"/>
              </a:rPr>
              <a:t>Andy Winter</a:t>
            </a:r>
          </a:p>
          <a:p>
            <a:r>
              <a:rPr lang="en-GB" b="1">
                <a:latin typeface="Century Gothic" panose="020B0502020202020204" pitchFamily="34" charset="0"/>
              </a:rPr>
              <a:t>KS5 Curriculum &amp; Digital Lead </a:t>
            </a:r>
          </a:p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DA3A1-424D-4C7C-A9CE-9E031CBC7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26" y="3774675"/>
            <a:ext cx="1847260" cy="1752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AD1C9-34EF-46EC-92FE-151D85ED33DB}"/>
              </a:ext>
            </a:extLst>
          </p:cNvPr>
          <p:cNvSpPr txBox="1"/>
          <p:nvPr/>
        </p:nvSpPr>
        <p:spPr>
          <a:xfrm>
            <a:off x="9206255" y="3952873"/>
            <a:ext cx="267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entury Gothic" panose="020B0502020202020204" pitchFamily="34" charset="0"/>
              </a:rPr>
              <a:t>Mark Pendergast</a:t>
            </a:r>
          </a:p>
          <a:p>
            <a:r>
              <a:rPr lang="en-GB" b="1">
                <a:latin typeface="Century Gothic" panose="020B0502020202020204" pitchFamily="34" charset="0"/>
              </a:rPr>
              <a:t>Head of Content  Youths Choice</a:t>
            </a:r>
          </a:p>
        </p:txBody>
      </p:sp>
      <p:pic>
        <p:nvPicPr>
          <p:cNvPr id="11" name="Picture 1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0F9B69E-34D6-42DC-D811-1C03C6F8B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26287" y="1618456"/>
            <a:ext cx="1400175" cy="1781175"/>
          </a:xfrm>
        </p:spPr>
      </p:pic>
    </p:spTree>
    <p:extLst>
      <p:ext uri="{BB962C8B-B14F-4D97-AF65-F5344CB8AC3E}">
        <p14:creationId xmlns:p14="http://schemas.microsoft.com/office/powerpoint/2010/main" val="342865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C73A-1412-42F6-B79F-9DB45D00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b="1">
                <a:latin typeface="Century Gothic"/>
              </a:rPr>
              <a:t>Safeguarding &amp; SEND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D48EB4-07B2-4663-B37A-1D53220BF0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389" y="2237173"/>
            <a:ext cx="1905264" cy="1769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A623C2-38CE-4A90-A24E-5B844B4FBAD4}"/>
              </a:ext>
            </a:extLst>
          </p:cNvPr>
          <p:cNvSpPr txBox="1"/>
          <p:nvPr/>
        </p:nvSpPr>
        <p:spPr>
          <a:xfrm>
            <a:off x="257097" y="4440907"/>
            <a:ext cx="3476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Preya Dhanecha</a:t>
            </a:r>
          </a:p>
          <a:p>
            <a:pPr algn="ctr"/>
            <a:r>
              <a:rPr lang="en-GB" b="1">
                <a:latin typeface="Century Gothic"/>
              </a:rPr>
              <a:t>Head of Safeguarding</a:t>
            </a:r>
          </a:p>
          <a:p>
            <a:pPr algn="ctr"/>
            <a:endParaRPr lang="en-GB" b="1">
              <a:latin typeface="Century Gothic"/>
            </a:endParaRPr>
          </a:p>
          <a:p>
            <a:pPr algn="ctr"/>
            <a:r>
              <a:rPr lang="en-GB" b="1">
                <a:latin typeface="Century Gothic"/>
              </a:rPr>
              <a:t>Designated Safeguarding Lead (DSL)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4D69F-BAA5-4C32-B4C3-A0BC1682972E}"/>
              </a:ext>
            </a:extLst>
          </p:cNvPr>
          <p:cNvSpPr txBox="1"/>
          <p:nvPr/>
        </p:nvSpPr>
        <p:spPr>
          <a:xfrm>
            <a:off x="4071592" y="4361009"/>
            <a:ext cx="3476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Century Gothic"/>
              </a:rPr>
              <a:t>Sophia Martin</a:t>
            </a:r>
          </a:p>
          <a:p>
            <a:pPr algn="ctr"/>
            <a:r>
              <a:rPr lang="en-GB" b="1">
                <a:latin typeface="Century Gothic"/>
              </a:rPr>
              <a:t>Vice Principal </a:t>
            </a:r>
          </a:p>
          <a:p>
            <a:pPr algn="ctr"/>
            <a:endParaRPr lang="en-GB" b="1">
              <a:latin typeface="Century Gothic"/>
            </a:endParaRPr>
          </a:p>
          <a:p>
            <a:pPr algn="ctr"/>
            <a:r>
              <a:rPr lang="en-GB" b="1">
                <a:latin typeface="Century Gothic"/>
              </a:rPr>
              <a:t>Deputy Designated Safeguarding Lead (DDSL)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092F1-B9FE-462E-BE2C-48B2FEA8B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580" y="2078823"/>
            <a:ext cx="1570692" cy="1882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1EA8C9-F9F4-46FD-9847-CB508A319F7F}"/>
              </a:ext>
            </a:extLst>
          </p:cNvPr>
          <p:cNvSpPr/>
          <p:nvPr/>
        </p:nvSpPr>
        <p:spPr>
          <a:xfrm>
            <a:off x="7217546" y="4567515"/>
            <a:ext cx="4717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Century Gothic"/>
              </a:rPr>
              <a:t>Jayne Voice</a:t>
            </a:r>
          </a:p>
          <a:p>
            <a:pPr algn="ctr"/>
            <a:r>
              <a:rPr lang="en-GB" b="1">
                <a:latin typeface="Century Gothic"/>
              </a:rPr>
              <a:t>Vice Principal </a:t>
            </a:r>
          </a:p>
          <a:p>
            <a:pPr algn="ctr"/>
            <a:r>
              <a:rPr lang="en-GB" b="1">
                <a:latin typeface="Century Gothic"/>
              </a:rPr>
              <a:t>&amp; SENCO</a:t>
            </a:r>
          </a:p>
        </p:txBody>
      </p:sp>
      <p:pic>
        <p:nvPicPr>
          <p:cNvPr id="10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165894F-6E90-4881-BFFF-9E939D102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022" y="2180191"/>
            <a:ext cx="1391188" cy="17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F5A943-5FD3-DE78-6670-3592BB1FD9F1}"/>
              </a:ext>
            </a:extLst>
          </p:cNvPr>
          <p:cNvSpPr txBox="1"/>
          <p:nvPr/>
        </p:nvSpPr>
        <p:spPr>
          <a:xfrm>
            <a:off x="1208315" y="1709640"/>
            <a:ext cx="10178141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>
                <a:effectLst/>
                <a:latin typeface="Century Gothic"/>
              </a:rPr>
              <a:t>“Parental support is eight times more</a:t>
            </a:r>
            <a:endParaRPr lang="en-GB" sz="4400" b="1">
              <a:effectLst/>
              <a:latin typeface="Century Gothic"/>
              <a:cs typeface="Calibri"/>
            </a:endParaRPr>
          </a:p>
          <a:p>
            <a:pPr algn="ctr"/>
            <a:r>
              <a:rPr lang="en-GB" sz="4400" b="1">
                <a:effectLst/>
                <a:latin typeface="Century Gothic"/>
              </a:rPr>
              <a:t>important in determining a child’s</a:t>
            </a:r>
            <a:endParaRPr lang="en-GB" sz="4400" b="1">
              <a:effectLst/>
              <a:latin typeface="Century Gothic"/>
              <a:cs typeface="Calibri"/>
            </a:endParaRPr>
          </a:p>
          <a:p>
            <a:pPr algn="ctr"/>
            <a:r>
              <a:rPr lang="en-GB" sz="4400" b="1">
                <a:effectLst/>
                <a:latin typeface="Century Gothic"/>
              </a:rPr>
              <a:t>academic success than any other</a:t>
            </a:r>
            <a:endParaRPr lang="en-GB" sz="4400" b="1">
              <a:effectLst/>
              <a:latin typeface="Century Gothic"/>
              <a:cs typeface="Calibri"/>
            </a:endParaRPr>
          </a:p>
          <a:p>
            <a:pPr algn="ctr"/>
            <a:r>
              <a:rPr lang="en-GB" sz="4400" b="1">
                <a:effectLst/>
                <a:latin typeface="Century Gothic"/>
              </a:rPr>
              <a:t>factor.”</a:t>
            </a:r>
            <a:endParaRPr lang="en-GB" sz="4400" b="1">
              <a:effectLst/>
              <a:latin typeface="Century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96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668215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Our Commitment to You</a:t>
            </a:r>
          </a:p>
        </p:txBody>
      </p:sp>
      <p:pic>
        <p:nvPicPr>
          <p:cNvPr id="1026" name="Picture 2" descr="Home School Agreement - Partington Central Academy">
            <a:extLst>
              <a:ext uri="{FF2B5EF4-FFF2-40B4-BE49-F238E27FC236}">
                <a16:creationId xmlns:a16="http://schemas.microsoft.com/office/drawing/2014/main" id="{3B590FD8-0F6A-C7DC-8EB1-5513E9D6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9" y="2029767"/>
            <a:ext cx="234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eer - Wikipedia">
            <a:extLst>
              <a:ext uri="{FF2B5EF4-FFF2-40B4-BE49-F238E27FC236}">
                <a16:creationId xmlns:a16="http://schemas.microsoft.com/office/drawing/2014/main" id="{648F13F1-7CBD-94F9-4836-61724035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19" y="2637299"/>
            <a:ext cx="3470031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01A0F-D495-C71E-D7F5-1594FD306C66}"/>
              </a:ext>
            </a:extLst>
          </p:cNvPr>
          <p:cNvSpPr txBox="1"/>
          <p:nvPr/>
        </p:nvSpPr>
        <p:spPr>
          <a:xfrm>
            <a:off x="6435970" y="1124245"/>
            <a:ext cx="5610329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u="sng">
                <a:latin typeface="Century Gothic"/>
              </a:rPr>
              <a:t>Communication with KS5 Parents:</a:t>
            </a:r>
            <a:endParaRPr lang="en-US" b="1" u="sng">
              <a:latin typeface="Century Gothic"/>
              <a:cs typeface="Calibri"/>
            </a:endParaRPr>
          </a:p>
          <a:p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Half Termly Sixth Form Update Letter – overview of projects and highlights</a:t>
            </a: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Termly Report – Grades, ATL </a:t>
            </a: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Intervention if needed (1-2-1s, scaffold, chunking, Pathway Lead, Leadership, Parental Contracts)</a:t>
            </a: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Progress Evening – Face to Face</a:t>
            </a: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The Role of KS5 Media Mentor</a:t>
            </a: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Weekly Careers Newsletter (FYI)</a:t>
            </a: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b="1">
              <a:latin typeface="Century Gothic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b="1">
                <a:latin typeface="Century Gothic"/>
              </a:rPr>
              <a:t>Social Media Updates (@theGAcademy)</a:t>
            </a:r>
            <a:endParaRPr lang="en-US" b="1">
              <a:latin typeface="Century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92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099C-3958-9369-85D6-2DDE2D005C90}"/>
              </a:ext>
            </a:extLst>
          </p:cNvPr>
          <p:cNvSpPr txBox="1">
            <a:spLocks/>
          </p:cNvSpPr>
          <p:nvPr/>
        </p:nvSpPr>
        <p:spPr>
          <a:xfrm>
            <a:off x="1069675" y="410308"/>
            <a:ext cx="9831049" cy="123741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>
                <a:latin typeface="Century Gothic"/>
              </a:rPr>
              <a:t>What is my child studying?</a:t>
            </a:r>
          </a:p>
        </p:txBody>
      </p:sp>
      <p:pic>
        <p:nvPicPr>
          <p:cNvPr id="3074" name="Picture 2" descr="UAL Level 3 Diploma and Extended Diploma in Creative Media Production &amp;  Technology">
            <a:extLst>
              <a:ext uri="{FF2B5EF4-FFF2-40B4-BE49-F238E27FC236}">
                <a16:creationId xmlns:a16="http://schemas.microsoft.com/office/drawing/2014/main" id="{FCE78995-4824-B451-DA0E-C5DFD7D6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0" y="2214195"/>
            <a:ext cx="2514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vel 3 UAL Extended Diploma in Art &amp; Design (Accessibility view)">
            <a:extLst>
              <a:ext uri="{FF2B5EF4-FFF2-40B4-BE49-F238E27FC236}">
                <a16:creationId xmlns:a16="http://schemas.microsoft.com/office/drawing/2014/main" id="{7B59E9CC-3027-0458-0B95-3BAEE468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93" y="2220057"/>
            <a:ext cx="357143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C068F1-032D-B16D-26EF-0CA5662B6150}"/>
              </a:ext>
            </a:extLst>
          </p:cNvPr>
          <p:cNvSpPr txBox="1">
            <a:spLocks/>
          </p:cNvSpPr>
          <p:nvPr/>
        </p:nvSpPr>
        <p:spPr>
          <a:xfrm>
            <a:off x="6355609" y="6405293"/>
            <a:ext cx="5621992" cy="77722"/>
          </a:xfrm>
          <a:prstGeom prst="rect">
            <a:avLst/>
          </a:prstGeom>
          <a:solidFill>
            <a:srgbClr val="34B4C3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b="1">
              <a:latin typeface="Century Gothic"/>
            </a:endParaRPr>
          </a:p>
          <a:p>
            <a:endParaRPr lang="en-GB" sz="2800" b="1">
              <a:latin typeface="Century Gothic"/>
            </a:endParaRPr>
          </a:p>
          <a:p>
            <a:endParaRPr lang="en-GB" sz="2800" b="1">
              <a:latin typeface="Century Gothic"/>
            </a:endParaRPr>
          </a:p>
          <a:p>
            <a:r>
              <a:rPr lang="en-GB" sz="2800" b="1">
                <a:latin typeface="Century Gothic"/>
              </a:rPr>
              <a:t>Pathway (Main Study Focus)</a:t>
            </a:r>
            <a:endParaRPr lang="en-GB">
              <a:cs typeface="Calibri Light"/>
            </a:endParaRPr>
          </a:p>
          <a:p>
            <a:r>
              <a:rPr lang="en-GB" sz="2800" b="1">
                <a:latin typeface="Century Gothic"/>
              </a:rPr>
              <a:t>G:CL</a:t>
            </a:r>
          </a:p>
          <a:p>
            <a:r>
              <a:rPr lang="en-GB" sz="2800" b="1">
                <a:latin typeface="Century Gothic"/>
              </a:rPr>
              <a:t>Social Media</a:t>
            </a:r>
          </a:p>
          <a:p>
            <a:r>
              <a:rPr lang="en-GB" sz="2800" b="1">
                <a:latin typeface="Century Gothic"/>
              </a:rPr>
              <a:t>Technical Training</a:t>
            </a:r>
          </a:p>
          <a:p>
            <a:r>
              <a:rPr lang="en-GB" sz="2800" b="1">
                <a:latin typeface="Century Gothic"/>
              </a:rPr>
              <a:t>G Prepare</a:t>
            </a:r>
          </a:p>
          <a:p>
            <a:endParaRPr lang="en-GB" sz="2800" b="1">
              <a:latin typeface="Century Gothic"/>
            </a:endParaRPr>
          </a:p>
          <a:p>
            <a:r>
              <a:rPr lang="en-GB" sz="2800" b="1">
                <a:latin typeface="Century Gothic"/>
              </a:rPr>
              <a:t>+ GCSE Retakes (if required)</a:t>
            </a:r>
          </a:p>
          <a:p>
            <a:endParaRPr lang="en-GB" sz="2800" b="1">
              <a:solidFill>
                <a:srgbClr val="000000"/>
              </a:solidFill>
              <a:latin typeface="Century Gothic"/>
            </a:endParaRPr>
          </a:p>
          <a:p>
            <a:r>
              <a:rPr lang="en-GB" sz="2800" b="1">
                <a:solidFill>
                  <a:srgbClr val="000000"/>
                </a:solidFill>
                <a:latin typeface="Century Gothic"/>
              </a:rPr>
              <a:t>Timetabled lessons are compulsory </a:t>
            </a:r>
          </a:p>
          <a:p>
            <a:endParaRPr lang="en-GB" sz="28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  <p:pic>
        <p:nvPicPr>
          <p:cNvPr id="8" name="Picture 6" descr="Creative Digital Media Vocational Qualifications | RSL Awards">
            <a:extLst>
              <a:ext uri="{FF2B5EF4-FFF2-40B4-BE49-F238E27FC236}">
                <a16:creationId xmlns:a16="http://schemas.microsoft.com/office/drawing/2014/main" id="{EF759982-90C8-6202-97F1-09C269FB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10" y="4892200"/>
            <a:ext cx="3034698" cy="15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47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and White GA" id="{9C4FEF79-FAAF-7E4E-AD43-7501D256A39B}" vid="{953D7721-201B-EE4A-B152-88185B6E36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6AC781B45AF47AA582849A320C664" ma:contentTypeVersion="17" ma:contentTypeDescription="Create a new document." ma:contentTypeScope="" ma:versionID="495159dafed6c22a3198d584c30e56ad">
  <xsd:schema xmlns:xsd="http://www.w3.org/2001/XMLSchema" xmlns:xs="http://www.w3.org/2001/XMLSchema" xmlns:p="http://schemas.microsoft.com/office/2006/metadata/properties" xmlns:ns1="http://schemas.microsoft.com/sharepoint/v3" xmlns:ns3="633c9c38-ffe4-4266-bc8c-087aaa23af8a" xmlns:ns4="f402dfa2-3753-45b2-9e33-9e10a791bd86" targetNamespace="http://schemas.microsoft.com/office/2006/metadata/properties" ma:root="true" ma:fieldsID="78d3d7af748fbac5b9c7f75d4aec9fdf" ns1:_="" ns3:_="" ns4:_="">
    <xsd:import namespace="http://schemas.microsoft.com/sharepoint/v3"/>
    <xsd:import namespace="633c9c38-ffe4-4266-bc8c-087aaa23af8a"/>
    <xsd:import namespace="f402dfa2-3753-45b2-9e33-9e10a791b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c9c38-ffe4-4266-bc8c-087aaa23af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2dfa2-3753-45b2-9e33-9e10a791b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4DA642-8791-4709-B42B-C6B5351877F5}">
  <ds:schemaRefs>
    <ds:schemaRef ds:uri="633c9c38-ffe4-4266-bc8c-087aaa23af8a"/>
    <ds:schemaRef ds:uri="f402dfa2-3753-45b2-9e33-9e10a791bd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3AAEFA-3D57-440C-AE6A-A9236AC2D2C7}">
  <ds:schemaRefs>
    <ds:schemaRef ds:uri="633c9c38-ffe4-4266-bc8c-087aaa23af8a"/>
    <ds:schemaRef ds:uri="f402dfa2-3753-45b2-9e33-9e10a791bd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E501316-D4CC-4B17-BEB3-827B3BED70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Year 12 Parents Welcome Webinar</vt:lpstr>
      <vt:lpstr>CLICK RECORD</vt:lpstr>
      <vt:lpstr>PowerPoint Presentation</vt:lpstr>
      <vt:lpstr>Senior Leadership Team </vt:lpstr>
      <vt:lpstr>KS5 Team + media teachers </vt:lpstr>
      <vt:lpstr>Safeguarding &amp; SEND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and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Industry Standards and Pastoral Support</vt:lpstr>
      <vt:lpstr>PowerPoint Presentation</vt:lpstr>
      <vt:lpstr>Our Core Values</vt:lpstr>
      <vt:lpstr>Industry Ready</vt:lpstr>
      <vt:lpstr>Professional Industry Behaviours</vt:lpstr>
      <vt:lpstr>Attendance &amp; Punctuality Matters </vt:lpstr>
      <vt:lpstr> Persistent Absentees (PA’s)</vt:lpstr>
      <vt:lpstr> Absence Procedure</vt:lpstr>
      <vt:lpstr>E- Safety Policy </vt:lpstr>
      <vt:lpstr>PowerPoint Presentation</vt:lpstr>
      <vt:lpstr>Professional Behaviour Policy </vt:lpstr>
      <vt:lpstr>Professional Behaviour Policy </vt:lpstr>
      <vt:lpstr>C5 banned items</vt:lpstr>
      <vt:lpstr>KS5 Dress Code Policy</vt:lpstr>
      <vt:lpstr>Incorrect Dress Code Consequences </vt:lpstr>
      <vt:lpstr>Support </vt:lpstr>
      <vt:lpstr>Life after Global Academy</vt:lpstr>
      <vt:lpstr>Still lots of time to decide  (and change!)</vt:lpstr>
      <vt:lpstr>Starting to prepare …..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12 Parents Welcome Webinar</dc:title>
  <dc:creator>Jonathan Jacob</dc:creator>
  <cp:revision>1</cp:revision>
  <dcterms:created xsi:type="dcterms:W3CDTF">2022-09-21T23:34:48Z</dcterms:created>
  <dcterms:modified xsi:type="dcterms:W3CDTF">2022-09-26T15:59:40Z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0x0101005866AC781B45AF47AA582849A320C664</vt:lpwstr>
  </property>
</Properties>
</file>